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0104100" cy="12065000"/>
  <p:notesSz cx="20104100" cy="12065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4932" y="-178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5535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49934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740150"/>
            <a:ext cx="17088485" cy="25336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756400"/>
            <a:ext cx="14072869" cy="3016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774950"/>
            <a:ext cx="8745283" cy="796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774950"/>
            <a:ext cx="8745283" cy="796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12/16/2015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12/16/2015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12/16/2015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20104100" cy="1206246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176805" y="1831707"/>
            <a:ext cx="4738982" cy="1016932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5215664" y="1898725"/>
            <a:ext cx="4660900" cy="10092055"/>
          </a:xfrm>
          <a:custGeom>
            <a:avLst/>
            <a:gdLst/>
            <a:ahLst/>
            <a:cxnLst/>
            <a:rect l="l" t="t" r="r" b="b"/>
            <a:pathLst>
              <a:path w="4660900" h="10092055">
                <a:moveTo>
                  <a:pt x="4279046" y="0"/>
                </a:moveTo>
                <a:lnTo>
                  <a:pt x="381661" y="0"/>
                </a:lnTo>
                <a:lnTo>
                  <a:pt x="350359" y="1265"/>
                </a:lnTo>
                <a:lnTo>
                  <a:pt x="289943" y="11092"/>
                </a:lnTo>
                <a:lnTo>
                  <a:pt x="233101" y="29992"/>
                </a:lnTo>
                <a:lnTo>
                  <a:pt x="180618" y="57181"/>
                </a:lnTo>
                <a:lnTo>
                  <a:pt x="133280" y="91872"/>
                </a:lnTo>
                <a:lnTo>
                  <a:pt x="91872" y="133280"/>
                </a:lnTo>
                <a:lnTo>
                  <a:pt x="57181" y="180618"/>
                </a:lnTo>
                <a:lnTo>
                  <a:pt x="29992" y="233101"/>
                </a:lnTo>
                <a:lnTo>
                  <a:pt x="11092" y="289943"/>
                </a:lnTo>
                <a:lnTo>
                  <a:pt x="1265" y="350359"/>
                </a:lnTo>
                <a:lnTo>
                  <a:pt x="0" y="381661"/>
                </a:lnTo>
                <a:lnTo>
                  <a:pt x="0" y="9709936"/>
                </a:lnTo>
                <a:lnTo>
                  <a:pt x="4995" y="9771844"/>
                </a:lnTo>
                <a:lnTo>
                  <a:pt x="19457" y="9830571"/>
                </a:lnTo>
                <a:lnTo>
                  <a:pt x="42600" y="9885333"/>
                </a:lnTo>
                <a:lnTo>
                  <a:pt x="73638" y="9935343"/>
                </a:lnTo>
                <a:lnTo>
                  <a:pt x="111786" y="9979816"/>
                </a:lnTo>
                <a:lnTo>
                  <a:pt x="156257" y="10017965"/>
                </a:lnTo>
                <a:lnTo>
                  <a:pt x="206265" y="10049004"/>
                </a:lnTo>
                <a:lnTo>
                  <a:pt x="261026" y="10072148"/>
                </a:lnTo>
                <a:lnTo>
                  <a:pt x="319753" y="10086611"/>
                </a:lnTo>
                <a:lnTo>
                  <a:pt x="381661" y="10091607"/>
                </a:lnTo>
                <a:lnTo>
                  <a:pt x="4279046" y="10091607"/>
                </a:lnTo>
                <a:lnTo>
                  <a:pt x="4340953" y="10086611"/>
                </a:lnTo>
                <a:lnTo>
                  <a:pt x="4399680" y="10072148"/>
                </a:lnTo>
                <a:lnTo>
                  <a:pt x="4454441" y="10049004"/>
                </a:lnTo>
                <a:lnTo>
                  <a:pt x="4504450" y="10017965"/>
                </a:lnTo>
                <a:lnTo>
                  <a:pt x="4548921" y="9979816"/>
                </a:lnTo>
                <a:lnTo>
                  <a:pt x="4587069" y="9935343"/>
                </a:lnTo>
                <a:lnTo>
                  <a:pt x="4618107" y="9885333"/>
                </a:lnTo>
                <a:lnTo>
                  <a:pt x="4641250" y="9830571"/>
                </a:lnTo>
                <a:lnTo>
                  <a:pt x="4655712" y="9771844"/>
                </a:lnTo>
                <a:lnTo>
                  <a:pt x="4660707" y="9709936"/>
                </a:lnTo>
                <a:lnTo>
                  <a:pt x="4660707" y="381661"/>
                </a:lnTo>
                <a:lnTo>
                  <a:pt x="4655712" y="319753"/>
                </a:lnTo>
                <a:lnTo>
                  <a:pt x="4641250" y="261026"/>
                </a:lnTo>
                <a:lnTo>
                  <a:pt x="4618107" y="206265"/>
                </a:lnTo>
                <a:lnTo>
                  <a:pt x="4587069" y="156257"/>
                </a:lnTo>
                <a:lnTo>
                  <a:pt x="4548921" y="111786"/>
                </a:lnTo>
                <a:lnTo>
                  <a:pt x="4504450" y="73638"/>
                </a:lnTo>
                <a:lnTo>
                  <a:pt x="4454441" y="42600"/>
                </a:lnTo>
                <a:lnTo>
                  <a:pt x="4399680" y="19457"/>
                </a:lnTo>
                <a:lnTo>
                  <a:pt x="4340953" y="4995"/>
                </a:lnTo>
                <a:lnTo>
                  <a:pt x="427904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00520" y="1831707"/>
            <a:ext cx="4738982" cy="1016932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139611" y="1898725"/>
            <a:ext cx="4660900" cy="10092055"/>
          </a:xfrm>
          <a:custGeom>
            <a:avLst/>
            <a:gdLst/>
            <a:ahLst/>
            <a:cxnLst/>
            <a:rect l="l" t="t" r="r" b="b"/>
            <a:pathLst>
              <a:path w="4660900" h="10092055">
                <a:moveTo>
                  <a:pt x="4279046" y="0"/>
                </a:moveTo>
                <a:lnTo>
                  <a:pt x="381661" y="0"/>
                </a:lnTo>
                <a:lnTo>
                  <a:pt x="350359" y="1265"/>
                </a:lnTo>
                <a:lnTo>
                  <a:pt x="289943" y="11092"/>
                </a:lnTo>
                <a:lnTo>
                  <a:pt x="233101" y="29992"/>
                </a:lnTo>
                <a:lnTo>
                  <a:pt x="180618" y="57181"/>
                </a:lnTo>
                <a:lnTo>
                  <a:pt x="133280" y="91872"/>
                </a:lnTo>
                <a:lnTo>
                  <a:pt x="91872" y="133280"/>
                </a:lnTo>
                <a:lnTo>
                  <a:pt x="57181" y="180618"/>
                </a:lnTo>
                <a:lnTo>
                  <a:pt x="29992" y="233101"/>
                </a:lnTo>
                <a:lnTo>
                  <a:pt x="11092" y="289943"/>
                </a:lnTo>
                <a:lnTo>
                  <a:pt x="1265" y="350359"/>
                </a:lnTo>
                <a:lnTo>
                  <a:pt x="0" y="381661"/>
                </a:lnTo>
                <a:lnTo>
                  <a:pt x="0" y="9709936"/>
                </a:lnTo>
                <a:lnTo>
                  <a:pt x="4995" y="9771844"/>
                </a:lnTo>
                <a:lnTo>
                  <a:pt x="19457" y="9830571"/>
                </a:lnTo>
                <a:lnTo>
                  <a:pt x="42600" y="9885333"/>
                </a:lnTo>
                <a:lnTo>
                  <a:pt x="73638" y="9935343"/>
                </a:lnTo>
                <a:lnTo>
                  <a:pt x="111786" y="9979816"/>
                </a:lnTo>
                <a:lnTo>
                  <a:pt x="156257" y="10017965"/>
                </a:lnTo>
                <a:lnTo>
                  <a:pt x="206265" y="10049004"/>
                </a:lnTo>
                <a:lnTo>
                  <a:pt x="261026" y="10072148"/>
                </a:lnTo>
                <a:lnTo>
                  <a:pt x="319753" y="10086611"/>
                </a:lnTo>
                <a:lnTo>
                  <a:pt x="381661" y="10091607"/>
                </a:lnTo>
                <a:lnTo>
                  <a:pt x="4279046" y="10091607"/>
                </a:lnTo>
                <a:lnTo>
                  <a:pt x="4340953" y="10086611"/>
                </a:lnTo>
                <a:lnTo>
                  <a:pt x="4399680" y="10072148"/>
                </a:lnTo>
                <a:lnTo>
                  <a:pt x="4454441" y="10049004"/>
                </a:lnTo>
                <a:lnTo>
                  <a:pt x="4504450" y="10017965"/>
                </a:lnTo>
                <a:lnTo>
                  <a:pt x="4548921" y="9979816"/>
                </a:lnTo>
                <a:lnTo>
                  <a:pt x="4587069" y="9935343"/>
                </a:lnTo>
                <a:lnTo>
                  <a:pt x="4618107" y="9885333"/>
                </a:lnTo>
                <a:lnTo>
                  <a:pt x="4641250" y="9830571"/>
                </a:lnTo>
                <a:lnTo>
                  <a:pt x="4655712" y="9771844"/>
                </a:lnTo>
                <a:lnTo>
                  <a:pt x="4660707" y="9709936"/>
                </a:lnTo>
                <a:lnTo>
                  <a:pt x="4660707" y="381661"/>
                </a:lnTo>
                <a:lnTo>
                  <a:pt x="4655712" y="319753"/>
                </a:lnTo>
                <a:lnTo>
                  <a:pt x="4641250" y="261026"/>
                </a:lnTo>
                <a:lnTo>
                  <a:pt x="4618107" y="206265"/>
                </a:lnTo>
                <a:lnTo>
                  <a:pt x="4587069" y="156257"/>
                </a:lnTo>
                <a:lnTo>
                  <a:pt x="4548921" y="111786"/>
                </a:lnTo>
                <a:lnTo>
                  <a:pt x="4504450" y="73638"/>
                </a:lnTo>
                <a:lnTo>
                  <a:pt x="4454441" y="42600"/>
                </a:lnTo>
                <a:lnTo>
                  <a:pt x="4399680" y="19457"/>
                </a:lnTo>
                <a:lnTo>
                  <a:pt x="4340953" y="4995"/>
                </a:lnTo>
                <a:lnTo>
                  <a:pt x="427904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15217685" y="1831707"/>
            <a:ext cx="4738981" cy="1016932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5257243" y="1898725"/>
            <a:ext cx="4660900" cy="10092055"/>
          </a:xfrm>
          <a:custGeom>
            <a:avLst/>
            <a:gdLst/>
            <a:ahLst/>
            <a:cxnLst/>
            <a:rect l="l" t="t" r="r" b="b"/>
            <a:pathLst>
              <a:path w="4660900" h="10092055">
                <a:moveTo>
                  <a:pt x="4279046" y="0"/>
                </a:moveTo>
                <a:lnTo>
                  <a:pt x="381661" y="0"/>
                </a:lnTo>
                <a:lnTo>
                  <a:pt x="350359" y="1265"/>
                </a:lnTo>
                <a:lnTo>
                  <a:pt x="289943" y="11092"/>
                </a:lnTo>
                <a:lnTo>
                  <a:pt x="233101" y="29992"/>
                </a:lnTo>
                <a:lnTo>
                  <a:pt x="180618" y="57181"/>
                </a:lnTo>
                <a:lnTo>
                  <a:pt x="133280" y="91872"/>
                </a:lnTo>
                <a:lnTo>
                  <a:pt x="91872" y="133280"/>
                </a:lnTo>
                <a:lnTo>
                  <a:pt x="57181" y="180618"/>
                </a:lnTo>
                <a:lnTo>
                  <a:pt x="29992" y="233101"/>
                </a:lnTo>
                <a:lnTo>
                  <a:pt x="11092" y="289943"/>
                </a:lnTo>
                <a:lnTo>
                  <a:pt x="1265" y="350359"/>
                </a:lnTo>
                <a:lnTo>
                  <a:pt x="0" y="381661"/>
                </a:lnTo>
                <a:lnTo>
                  <a:pt x="0" y="9709936"/>
                </a:lnTo>
                <a:lnTo>
                  <a:pt x="4995" y="9771844"/>
                </a:lnTo>
                <a:lnTo>
                  <a:pt x="19457" y="9830571"/>
                </a:lnTo>
                <a:lnTo>
                  <a:pt x="42600" y="9885333"/>
                </a:lnTo>
                <a:lnTo>
                  <a:pt x="73638" y="9935343"/>
                </a:lnTo>
                <a:lnTo>
                  <a:pt x="111786" y="9979816"/>
                </a:lnTo>
                <a:lnTo>
                  <a:pt x="156257" y="10017965"/>
                </a:lnTo>
                <a:lnTo>
                  <a:pt x="206265" y="10049004"/>
                </a:lnTo>
                <a:lnTo>
                  <a:pt x="261026" y="10072148"/>
                </a:lnTo>
                <a:lnTo>
                  <a:pt x="319753" y="10086611"/>
                </a:lnTo>
                <a:lnTo>
                  <a:pt x="381661" y="10091607"/>
                </a:lnTo>
                <a:lnTo>
                  <a:pt x="4279046" y="10091607"/>
                </a:lnTo>
                <a:lnTo>
                  <a:pt x="4340953" y="10086611"/>
                </a:lnTo>
                <a:lnTo>
                  <a:pt x="4399680" y="10072148"/>
                </a:lnTo>
                <a:lnTo>
                  <a:pt x="4454441" y="10049004"/>
                </a:lnTo>
                <a:lnTo>
                  <a:pt x="4504450" y="10017965"/>
                </a:lnTo>
                <a:lnTo>
                  <a:pt x="4548921" y="9979816"/>
                </a:lnTo>
                <a:lnTo>
                  <a:pt x="4587069" y="9935343"/>
                </a:lnTo>
                <a:lnTo>
                  <a:pt x="4618107" y="9885333"/>
                </a:lnTo>
                <a:lnTo>
                  <a:pt x="4641250" y="9830571"/>
                </a:lnTo>
                <a:lnTo>
                  <a:pt x="4655712" y="9771844"/>
                </a:lnTo>
                <a:lnTo>
                  <a:pt x="4660707" y="9709936"/>
                </a:lnTo>
                <a:lnTo>
                  <a:pt x="4660707" y="381661"/>
                </a:lnTo>
                <a:lnTo>
                  <a:pt x="4655712" y="319753"/>
                </a:lnTo>
                <a:lnTo>
                  <a:pt x="4641250" y="261026"/>
                </a:lnTo>
                <a:lnTo>
                  <a:pt x="4618107" y="206265"/>
                </a:lnTo>
                <a:lnTo>
                  <a:pt x="4587069" y="156257"/>
                </a:lnTo>
                <a:lnTo>
                  <a:pt x="4548921" y="111786"/>
                </a:lnTo>
                <a:lnTo>
                  <a:pt x="4504450" y="73638"/>
                </a:lnTo>
                <a:lnTo>
                  <a:pt x="4454441" y="42600"/>
                </a:lnTo>
                <a:lnTo>
                  <a:pt x="4399680" y="19457"/>
                </a:lnTo>
                <a:lnTo>
                  <a:pt x="4340953" y="4995"/>
                </a:lnTo>
                <a:lnTo>
                  <a:pt x="427904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311799" y="167533"/>
            <a:ext cx="19411950" cy="1628139"/>
          </a:xfrm>
          <a:custGeom>
            <a:avLst/>
            <a:gdLst/>
            <a:ahLst/>
            <a:cxnLst/>
            <a:rect l="l" t="t" r="r" b="b"/>
            <a:pathLst>
              <a:path w="19411950" h="1628139">
                <a:moveTo>
                  <a:pt x="0" y="0"/>
                </a:moveTo>
                <a:lnTo>
                  <a:pt x="19411858" y="0"/>
                </a:lnTo>
                <a:lnTo>
                  <a:pt x="19411858" y="1627641"/>
                </a:lnTo>
                <a:lnTo>
                  <a:pt x="0" y="1627641"/>
                </a:lnTo>
                <a:lnTo>
                  <a:pt x="0" y="0"/>
                </a:lnTo>
                <a:close/>
              </a:path>
            </a:pathLst>
          </a:custGeom>
          <a:solidFill>
            <a:srgbClr val="000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482599"/>
            <a:ext cx="18093689" cy="1930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774950"/>
            <a:ext cx="18093689" cy="796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1220450"/>
            <a:ext cx="6433311" cy="603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1220450"/>
            <a:ext cx="4623943" cy="603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2" y="11220450"/>
            <a:ext cx="4623943" cy="603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8062" y="10240395"/>
            <a:ext cx="4034154" cy="8216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9705" marR="246379" indent="-167005">
              <a:lnSpc>
                <a:spcPct val="92100"/>
              </a:lnSpc>
              <a:buFont typeface="Arial"/>
              <a:buAutoNum type="arabicPeriod" startAt="4"/>
              <a:tabLst>
                <a:tab pos="180340" algn="l"/>
              </a:tabLst>
            </a:pP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den</a:t>
            </a:r>
            <a:r>
              <a:rPr sz="1000" spc="10" dirty="0">
                <a:latin typeface="Arial"/>
                <a:cs typeface="Arial"/>
              </a:rPr>
              <a:t>ce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of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Cod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455" dirty="0">
                <a:latin typeface="Arial"/>
                <a:cs typeface="Arial"/>
              </a:rPr>
              <a:t>B</a:t>
            </a:r>
            <a:r>
              <a:rPr sz="3300" b="1" spc="-1717" baseline="3787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000" dirty="0">
                <a:latin typeface="Arial"/>
                <a:cs typeface="Arial"/>
              </a:rPr>
              <a:t>lu</a:t>
            </a:r>
            <a:r>
              <a:rPr sz="1000" spc="-235" dirty="0">
                <a:latin typeface="Arial"/>
                <a:cs typeface="Arial"/>
              </a:rPr>
              <a:t>e</a:t>
            </a:r>
            <a:r>
              <a:rPr sz="3300" b="1" spc="-157" baseline="3787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000" spc="-645" dirty="0">
                <a:latin typeface="Arial"/>
                <a:cs typeface="Arial"/>
              </a:rPr>
              <a:t>C</a:t>
            </a:r>
            <a:r>
              <a:rPr sz="3300" b="1" spc="-885" baseline="3787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-229" dirty="0">
                <a:latin typeface="Arial"/>
                <a:cs typeface="Arial"/>
              </a:rPr>
              <a:t>l</a:t>
            </a:r>
            <a:r>
              <a:rPr sz="3300" b="1" spc="-1522" baseline="3787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3300" b="1" spc="-885" baseline="3787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-560" dirty="0">
                <a:latin typeface="Arial"/>
                <a:cs typeface="Arial"/>
              </a:rPr>
              <a:t>n</a:t>
            </a:r>
            <a:r>
              <a:rPr sz="3300" b="1" spc="-765" baseline="3787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000" spc="-70" dirty="0">
                <a:latin typeface="Arial"/>
                <a:cs typeface="Arial"/>
              </a:rPr>
              <a:t>9</a:t>
            </a:r>
            <a:r>
              <a:rPr sz="3300" b="1" spc="-1747" baseline="3787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00" dirty="0">
                <a:latin typeface="Arial"/>
                <a:cs typeface="Arial"/>
              </a:rPr>
              <a:t>W</a:t>
            </a:r>
            <a:r>
              <a:rPr sz="3300" b="1" spc="-855" baseline="3787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000" spc="-180" dirty="0">
                <a:latin typeface="Arial"/>
                <a:cs typeface="Arial"/>
              </a:rPr>
              <a:t>w</a:t>
            </a:r>
            <a:r>
              <a:rPr sz="3300" b="1" spc="-1042" baseline="3787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000" spc="-5" dirty="0">
                <a:latin typeface="Arial"/>
                <a:cs typeface="Arial"/>
              </a:rPr>
              <a:t>ill</a:t>
            </a:r>
            <a:r>
              <a:rPr sz="3300" b="1" spc="-1402" baseline="3787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000" spc="5" dirty="0">
                <a:latin typeface="Arial"/>
                <a:cs typeface="Arial"/>
              </a:rPr>
              <a:t>de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li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after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the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edu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dirty="0">
                <a:latin typeface="Arial"/>
                <a:cs typeface="Arial"/>
              </a:rPr>
              <a:t>n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nter</a:t>
            </a:r>
            <a:r>
              <a:rPr sz="1000" spc="-5" dirty="0">
                <a:latin typeface="Arial"/>
                <a:cs typeface="Arial"/>
              </a:rPr>
              <a:t>v</a:t>
            </a:r>
            <a:r>
              <a:rPr sz="1000" spc="5" dirty="0">
                <a:latin typeface="Arial"/>
                <a:cs typeface="Arial"/>
              </a:rPr>
              <a:t>ent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wi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V</a:t>
            </a:r>
            <a:r>
              <a:rPr sz="1000" spc="5" dirty="0">
                <a:latin typeface="Arial"/>
                <a:cs typeface="Arial"/>
              </a:rPr>
              <a:t>entr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oscop</a:t>
            </a:r>
            <a:r>
              <a:rPr sz="1000" spc="10" dirty="0">
                <a:latin typeface="Arial"/>
                <a:cs typeface="Arial"/>
              </a:rPr>
              <a:t>e</a:t>
            </a:r>
            <a:endParaRPr sz="1000">
              <a:latin typeface="Arial"/>
              <a:cs typeface="Arial"/>
            </a:endParaRPr>
          </a:p>
          <a:p>
            <a:pPr marL="179705" marR="5080" indent="-167005">
              <a:lnSpc>
                <a:spcPct val="102600"/>
              </a:lnSpc>
              <a:spcBef>
                <a:spcPts val="439"/>
              </a:spcBef>
              <a:buFont typeface="Arial"/>
              <a:buAutoNum type="arabicPeriod" startAt="4"/>
              <a:tabLst>
                <a:tab pos="180340" algn="l"/>
              </a:tabLst>
            </a:pPr>
            <a:r>
              <a:rPr sz="1000" spc="5" dirty="0">
                <a:latin typeface="Arial"/>
                <a:cs typeface="Arial"/>
              </a:rPr>
              <a:t>Reg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stere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Nurse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part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p</a:t>
            </a:r>
            <a:r>
              <a:rPr sz="1000" dirty="0">
                <a:latin typeface="Arial"/>
                <a:cs typeface="Arial"/>
              </a:rPr>
              <a:t>a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edu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dirty="0">
                <a:latin typeface="Arial"/>
                <a:cs typeface="Arial"/>
              </a:rPr>
              <a:t>o</a:t>
            </a:r>
            <a:r>
              <a:rPr sz="1000" spc="5" dirty="0">
                <a:latin typeface="Arial"/>
                <a:cs typeface="Arial"/>
              </a:rPr>
              <a:t>na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nter</a:t>
            </a:r>
            <a:r>
              <a:rPr sz="1000" spc="-5" dirty="0">
                <a:latin typeface="Arial"/>
                <a:cs typeface="Arial"/>
              </a:rPr>
              <a:t>v</a:t>
            </a:r>
            <a:r>
              <a:rPr sz="1000" spc="5" dirty="0">
                <a:latin typeface="Arial"/>
                <a:cs typeface="Arial"/>
              </a:rPr>
              <a:t>ent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wi</a:t>
            </a:r>
            <a:r>
              <a:rPr sz="1000" spc="5" dirty="0">
                <a:latin typeface="Arial"/>
                <a:cs typeface="Arial"/>
              </a:rPr>
              <a:t>th 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V</a:t>
            </a:r>
            <a:r>
              <a:rPr sz="1000" spc="5" dirty="0">
                <a:latin typeface="Arial"/>
                <a:cs typeface="Arial"/>
              </a:rPr>
              <a:t>entr</a:t>
            </a:r>
            <a:r>
              <a:rPr sz="1000" spc="-5" dirty="0">
                <a:latin typeface="Arial"/>
                <a:cs typeface="Arial"/>
              </a:rPr>
              <a:t>il</a:t>
            </a:r>
            <a:r>
              <a:rPr sz="1000" spc="5" dirty="0">
                <a:latin typeface="Arial"/>
                <a:cs typeface="Arial"/>
              </a:rPr>
              <a:t>os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dirty="0">
                <a:latin typeface="Arial"/>
                <a:cs typeface="Arial"/>
              </a:rPr>
              <a:t>o</a:t>
            </a:r>
            <a:r>
              <a:rPr sz="1000" spc="5" dirty="0">
                <a:latin typeface="Arial"/>
                <a:cs typeface="Arial"/>
              </a:rPr>
              <a:t>p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wil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report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po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iv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ear</a:t>
            </a:r>
            <a:r>
              <a:rPr sz="1000" dirty="0">
                <a:latin typeface="Arial"/>
                <a:cs typeface="Arial"/>
              </a:rPr>
              <a:t>ni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5" dirty="0">
                <a:latin typeface="Arial"/>
                <a:cs typeface="Arial"/>
              </a:rPr>
              <a:t>x</a:t>
            </a:r>
            <a:r>
              <a:rPr sz="1000" spc="5" dirty="0">
                <a:latin typeface="Arial"/>
                <a:cs typeface="Arial"/>
              </a:rPr>
              <a:t>per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en</a:t>
            </a:r>
            <a:r>
              <a:rPr sz="1000" spc="10" dirty="0">
                <a:latin typeface="Arial"/>
                <a:cs typeface="Arial"/>
              </a:rPr>
              <a:t>ce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0747" y="376630"/>
            <a:ext cx="18775680" cy="1245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2600" b="1" spc="15" dirty="0">
                <a:solidFill>
                  <a:srgbClr val="FFFFFF"/>
                </a:solidFill>
                <a:latin typeface="Arial"/>
                <a:cs typeface="Arial"/>
              </a:rPr>
              <a:t>Assessme</a:t>
            </a:r>
            <a:r>
              <a:rPr sz="2600" b="1" spc="1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600" b="1" spc="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26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15" dirty="0">
                <a:solidFill>
                  <a:srgbClr val="FFFFFF"/>
                </a:solidFill>
                <a:latin typeface="Arial"/>
                <a:cs typeface="Arial"/>
              </a:rPr>
              <a:t>Sk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il</a:t>
            </a:r>
            <a:r>
              <a:rPr sz="2600" b="1" spc="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26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-14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2600" b="1" spc="10" dirty="0">
                <a:solidFill>
                  <a:srgbClr val="FFFFFF"/>
                </a:solidFill>
                <a:latin typeface="Arial"/>
                <a:cs typeface="Arial"/>
              </a:rPr>
              <a:t>ra</a:t>
            </a:r>
            <a:r>
              <a:rPr sz="2600" b="1" spc="5" dirty="0">
                <a:solidFill>
                  <a:srgbClr val="FFFFFF"/>
                </a:solidFill>
                <a:latin typeface="Arial"/>
                <a:cs typeface="Arial"/>
              </a:rPr>
              <a:t>inin</a:t>
            </a:r>
            <a:r>
              <a:rPr sz="2600" b="1" spc="15" dirty="0">
                <a:solidFill>
                  <a:srgbClr val="FFFFFF"/>
                </a:solidFill>
                <a:latin typeface="Arial"/>
                <a:cs typeface="Arial"/>
              </a:rPr>
              <a:t>g </a:t>
            </a:r>
            <a:r>
              <a:rPr sz="2600" b="1" spc="5" dirty="0">
                <a:solidFill>
                  <a:srgbClr val="FFFFFF"/>
                </a:solidFill>
                <a:latin typeface="Arial"/>
                <a:cs typeface="Arial"/>
              </a:rPr>
              <a:t>wi</a:t>
            </a:r>
            <a:r>
              <a:rPr sz="2600" b="1" spc="10" dirty="0">
                <a:solidFill>
                  <a:srgbClr val="FFFFFF"/>
                </a:solidFill>
                <a:latin typeface="Arial"/>
                <a:cs typeface="Arial"/>
              </a:rPr>
              <a:t>th </a:t>
            </a:r>
            <a:r>
              <a:rPr sz="2600" b="1" spc="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2600" b="1" spc="10" dirty="0">
                <a:solidFill>
                  <a:srgbClr val="FFFFFF"/>
                </a:solidFill>
                <a:latin typeface="Arial"/>
                <a:cs typeface="Arial"/>
              </a:rPr>
              <a:t>he</a:t>
            </a:r>
            <a:r>
              <a:rPr sz="2600" b="1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-140" dirty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2600" b="1" spc="10" dirty="0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sz="2600" b="1" spc="5" dirty="0">
                <a:solidFill>
                  <a:srgbClr val="FFFFFF"/>
                </a:solidFill>
                <a:latin typeface="Arial"/>
                <a:cs typeface="Arial"/>
              </a:rPr>
              <a:t>trilo</a:t>
            </a:r>
            <a:r>
              <a:rPr sz="2600" b="1" spc="10" dirty="0">
                <a:solidFill>
                  <a:srgbClr val="FFFFFF"/>
                </a:solidFill>
                <a:latin typeface="Arial"/>
                <a:cs typeface="Arial"/>
              </a:rPr>
              <a:t>scop</a:t>
            </a:r>
            <a:r>
              <a:rPr sz="2600" b="1" spc="-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625" b="1" baseline="25396" dirty="0">
                <a:solidFill>
                  <a:srgbClr val="FFFFFF"/>
                </a:solidFill>
                <a:latin typeface="Arial"/>
                <a:cs typeface="Arial"/>
              </a:rPr>
              <a:t>® </a:t>
            </a:r>
            <a:r>
              <a:rPr sz="2600" b="1" spc="1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2600" b="1" spc="1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2600" b="1" spc="5" dirty="0">
                <a:solidFill>
                  <a:srgbClr val="FFFFFF"/>
                </a:solidFill>
                <a:latin typeface="Arial"/>
                <a:cs typeface="Arial"/>
              </a:rPr>
              <a:t> t</a:t>
            </a:r>
            <a:r>
              <a:rPr sz="2600" b="1" spc="10" dirty="0">
                <a:solidFill>
                  <a:srgbClr val="FFFFFF"/>
                </a:solidFill>
                <a:latin typeface="Arial"/>
                <a:cs typeface="Arial"/>
              </a:rPr>
              <a:t>he</a:t>
            </a:r>
            <a:r>
              <a:rPr sz="2600" b="1" spc="15" dirty="0">
                <a:solidFill>
                  <a:srgbClr val="FFFFFF"/>
                </a:solidFill>
                <a:latin typeface="Arial"/>
                <a:cs typeface="Arial"/>
              </a:rPr>
              <a:t> Need</a:t>
            </a:r>
            <a:r>
              <a:rPr sz="26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5" dirty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sz="2600" b="1" spc="10" dirty="0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sz="2600" b="1" spc="15" dirty="0">
                <a:solidFill>
                  <a:srgbClr val="FFFFFF"/>
                </a:solidFill>
                <a:latin typeface="Arial"/>
                <a:cs typeface="Arial"/>
              </a:rPr>
              <a:t> Emer</a:t>
            </a:r>
            <a:r>
              <a:rPr sz="2600" b="1" spc="10" dirty="0">
                <a:solidFill>
                  <a:srgbClr val="FFFFFF"/>
                </a:solidFill>
                <a:latin typeface="Arial"/>
                <a:cs typeface="Arial"/>
              </a:rPr>
              <a:t>gency</a:t>
            </a:r>
            <a:r>
              <a:rPr sz="26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5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2600" b="1" spc="10" dirty="0">
                <a:solidFill>
                  <a:srgbClr val="FFFFFF"/>
                </a:solidFill>
                <a:latin typeface="Arial"/>
                <a:cs typeface="Arial"/>
              </a:rPr>
              <a:t>terven</a:t>
            </a:r>
            <a:r>
              <a:rPr sz="2600" b="1" spc="5" dirty="0">
                <a:solidFill>
                  <a:srgbClr val="FFFFFF"/>
                </a:solidFill>
                <a:latin typeface="Arial"/>
                <a:cs typeface="Arial"/>
              </a:rPr>
              <a:t>tio</a:t>
            </a:r>
            <a:r>
              <a:rPr sz="2600" b="1" spc="15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600" b="1" spc="10" dirty="0">
                <a:solidFill>
                  <a:srgbClr val="FFFFFF"/>
                </a:solidFill>
                <a:latin typeface="Arial"/>
                <a:cs typeface="Arial"/>
              </a:rPr>
              <a:t> o</a:t>
            </a:r>
            <a:r>
              <a:rPr sz="2600" b="1" spc="15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6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15" dirty="0">
                <a:solidFill>
                  <a:srgbClr val="FFFFFF"/>
                </a:solidFill>
                <a:latin typeface="Arial"/>
                <a:cs typeface="Arial"/>
              </a:rPr>
              <a:t>Me</a:t>
            </a:r>
            <a:r>
              <a:rPr sz="2600" b="1" spc="5" dirty="0">
                <a:solidFill>
                  <a:srgbClr val="FFFFFF"/>
                </a:solidFill>
                <a:latin typeface="Arial"/>
                <a:cs typeface="Arial"/>
              </a:rPr>
              <a:t>di</a:t>
            </a:r>
            <a:r>
              <a:rPr sz="2600" b="1" spc="10" dirty="0">
                <a:solidFill>
                  <a:srgbClr val="FFFFFF"/>
                </a:solidFill>
                <a:latin typeface="Arial"/>
                <a:cs typeface="Arial"/>
              </a:rPr>
              <a:t>ca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l/</a:t>
            </a:r>
            <a:r>
              <a:rPr sz="2600" b="1" spc="1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2600" b="1" spc="10" dirty="0">
                <a:solidFill>
                  <a:srgbClr val="FFFFFF"/>
                </a:solidFill>
                <a:latin typeface="Arial"/>
                <a:cs typeface="Arial"/>
              </a:rPr>
              <a:t>ur</a:t>
            </a:r>
            <a:r>
              <a:rPr sz="2600" b="1" spc="5" dirty="0">
                <a:solidFill>
                  <a:srgbClr val="FFFFFF"/>
                </a:solidFill>
                <a:latin typeface="Arial"/>
                <a:cs typeface="Arial"/>
              </a:rPr>
              <a:t>gi</a:t>
            </a:r>
            <a:r>
              <a:rPr sz="2600" b="1" spc="10" dirty="0">
                <a:solidFill>
                  <a:srgbClr val="FFFFFF"/>
                </a:solidFill>
                <a:latin typeface="Arial"/>
                <a:cs typeface="Arial"/>
              </a:rPr>
              <a:t>cal </a:t>
            </a:r>
            <a:r>
              <a:rPr sz="2600" b="1" spc="15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2600" b="1" spc="5" dirty="0">
                <a:solidFill>
                  <a:srgbClr val="FFFFFF"/>
                </a:solidFill>
                <a:latin typeface="Arial"/>
                <a:cs typeface="Arial"/>
              </a:rPr>
              <a:t>ni</a:t>
            </a:r>
            <a:r>
              <a:rPr sz="2600" b="1" spc="10" dirty="0">
                <a:solidFill>
                  <a:srgbClr val="FFFFFF"/>
                </a:solidFill>
                <a:latin typeface="Arial"/>
                <a:cs typeface="Arial"/>
              </a:rPr>
              <a:t>ts</a:t>
            </a:r>
            <a:endParaRPr sz="2600" dirty="0">
              <a:latin typeface="Arial"/>
              <a:cs typeface="Arial"/>
            </a:endParaRPr>
          </a:p>
          <a:p>
            <a:pPr marL="2133600" marR="2127885" algn="ctr">
              <a:lnSpc>
                <a:spcPct val="100000"/>
              </a:lnSpc>
              <a:spcBef>
                <a:spcPts val="30"/>
              </a:spcBef>
            </a:pP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Sa</a:t>
            </a:r>
            <a:r>
              <a:rPr sz="1900" i="1" spc="-5" dirty="0">
                <a:solidFill>
                  <a:srgbClr val="FFFFFF"/>
                </a:solidFill>
                <a:latin typeface="Arial"/>
                <a:cs typeface="Arial"/>
              </a:rPr>
              <a:t>ll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900" i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Benne</a:t>
            </a:r>
            <a:r>
              <a:rPr sz="1900" i="1" spc="-5" dirty="0">
                <a:solidFill>
                  <a:srgbClr val="FFFFFF"/>
                </a:solidFill>
                <a:latin typeface="Arial"/>
                <a:cs typeface="Arial"/>
              </a:rPr>
              <a:t>tt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, PhD,</a:t>
            </a:r>
            <a:r>
              <a:rPr sz="1900" i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900" i="1" spc="5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900" i="1" spc="-5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C;</a:t>
            </a:r>
            <a:r>
              <a:rPr sz="1900" i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Ma</a:t>
            </a:r>
            <a:r>
              <a:rPr sz="1900" i="1" spc="-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900" i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Be</a:t>
            </a:r>
            <a:r>
              <a:rPr sz="1900" i="1" spc="-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h B</a:t>
            </a:r>
            <a:r>
              <a:rPr sz="1900" i="1" spc="-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900" i="1" spc="-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ack,</a:t>
            </a:r>
            <a:r>
              <a:rPr sz="190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BSN,</a:t>
            </a:r>
            <a:r>
              <a:rPr sz="1900" i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RN;</a:t>
            </a:r>
            <a:r>
              <a:rPr sz="190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Pa</a:t>
            </a:r>
            <a:r>
              <a:rPr sz="1900" i="1" spc="-5" dirty="0">
                <a:solidFill>
                  <a:srgbClr val="FFFFFF"/>
                </a:solidFill>
                <a:latin typeface="Arial"/>
                <a:cs typeface="Arial"/>
              </a:rPr>
              <a:t>tri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900" i="1" spc="-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900" i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Cavanaugh,</a:t>
            </a:r>
            <a:r>
              <a:rPr sz="190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RN;</a:t>
            </a:r>
            <a:r>
              <a:rPr sz="190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Sand</a:t>
            </a:r>
            <a:r>
              <a:rPr sz="1900" i="1" spc="-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900" i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Congdon,</a:t>
            </a:r>
            <a:r>
              <a:rPr sz="190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BSN,</a:t>
            </a:r>
            <a:r>
              <a:rPr sz="1900" i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RN,</a:t>
            </a:r>
            <a:r>
              <a:rPr sz="190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CPN;</a:t>
            </a:r>
            <a:r>
              <a:rPr sz="190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Sco</a:t>
            </a:r>
            <a:r>
              <a:rPr sz="1900" i="1" spc="-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900" i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Kopa</a:t>
            </a:r>
            <a:r>
              <a:rPr sz="1900" i="1" spc="-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z,</a:t>
            </a:r>
            <a:r>
              <a:rPr sz="1900" i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RN; Da</a:t>
            </a:r>
            <a:r>
              <a:rPr sz="1900" i="1" spc="-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sy</a:t>
            </a:r>
            <a:r>
              <a:rPr sz="190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Ma</a:t>
            </a:r>
            <a:r>
              <a:rPr sz="1900" i="1" spc="-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900" i="1" spc="-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ev</a:t>
            </a:r>
            <a:r>
              <a:rPr sz="1900" i="1" spc="-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ch,</a:t>
            </a:r>
            <a:r>
              <a:rPr sz="1900" i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BSN,</a:t>
            </a:r>
            <a:r>
              <a:rPr sz="1900" i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RN;</a:t>
            </a:r>
            <a:r>
              <a:rPr sz="190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i="1" spc="-17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anya</a:t>
            </a:r>
            <a:r>
              <a:rPr sz="1900" i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Sey</a:t>
            </a:r>
            <a:r>
              <a:rPr sz="1900" i="1" spc="-2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1900" i="1" spc="-11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, MS,</a:t>
            </a:r>
            <a:r>
              <a:rPr sz="190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RN,</a:t>
            </a:r>
            <a:r>
              <a:rPr sz="1900" i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CCRN;</a:t>
            </a:r>
            <a:r>
              <a:rPr sz="1900" i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Paul</a:t>
            </a:r>
            <a:r>
              <a:rPr sz="1900" i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Leca</a:t>
            </a:r>
            <a:r>
              <a:rPr sz="1900" i="1" spc="-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900" i="1" dirty="0">
                <a:solidFill>
                  <a:srgbClr val="FFFFFF"/>
                </a:solidFill>
                <a:latin typeface="Arial"/>
                <a:cs typeface="Arial"/>
              </a:rPr>
              <a:t>, MD</a:t>
            </a:r>
            <a:endParaRPr sz="19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900" dirty="0">
                <a:solidFill>
                  <a:srgbClr val="FFFFFF"/>
                </a:solidFill>
                <a:latin typeface="Arial"/>
                <a:cs typeface="Arial"/>
              </a:rPr>
              <a:t>Gu</a:t>
            </a:r>
            <a:r>
              <a:rPr sz="1900" spc="-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900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900" spc="-5" dirty="0">
                <a:solidFill>
                  <a:srgbClr val="FFFFFF"/>
                </a:solidFill>
                <a:latin typeface="Arial"/>
                <a:cs typeface="Arial"/>
              </a:rPr>
              <a:t>ri</a:t>
            </a:r>
            <a:r>
              <a:rPr sz="1900" dirty="0">
                <a:solidFill>
                  <a:srgbClr val="FFFFFF"/>
                </a:solidFill>
                <a:latin typeface="Arial"/>
                <a:cs typeface="Arial"/>
              </a:rPr>
              <a:t>e Robe</a:t>
            </a:r>
            <a:r>
              <a:rPr sz="1900" spc="-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90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9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FFFFFF"/>
                </a:solidFill>
                <a:latin typeface="Arial"/>
                <a:cs typeface="Arial"/>
              </a:rPr>
              <a:t>Packer</a:t>
            </a:r>
            <a:r>
              <a:rPr sz="19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FFFFFF"/>
                </a:solidFill>
                <a:latin typeface="Arial"/>
                <a:cs typeface="Arial"/>
              </a:rPr>
              <a:t>Hosp</a:t>
            </a:r>
            <a:r>
              <a:rPr sz="1900" spc="-5" dirty="0">
                <a:solidFill>
                  <a:srgbClr val="FFFFFF"/>
                </a:solidFill>
                <a:latin typeface="Arial"/>
                <a:cs typeface="Arial"/>
              </a:rPr>
              <a:t>it</a:t>
            </a:r>
            <a:r>
              <a:rPr sz="19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900" spc="-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90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9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FFFFFF"/>
                </a:solidFill>
                <a:latin typeface="Arial"/>
                <a:cs typeface="Arial"/>
              </a:rPr>
              <a:t>Say</a:t>
            </a:r>
            <a:r>
              <a:rPr sz="1900" spc="-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900" dirty="0">
                <a:solidFill>
                  <a:srgbClr val="FFFFFF"/>
                </a:solidFill>
                <a:latin typeface="Arial"/>
                <a:cs typeface="Arial"/>
              </a:rPr>
              <a:t>e,</a:t>
            </a:r>
            <a:r>
              <a:rPr sz="19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spc="-140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19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endParaRPr sz="19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8062" y="2507081"/>
            <a:ext cx="4216400" cy="33508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9705" marR="5080" indent="-167005">
              <a:lnSpc>
                <a:spcPct val="102600"/>
              </a:lnSpc>
              <a:buFont typeface="Arial"/>
              <a:buChar char="•"/>
              <a:tabLst>
                <a:tab pos="180340" algn="l"/>
              </a:tabLst>
            </a:pP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strugg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to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tea</a:t>
            </a:r>
            <a:r>
              <a:rPr sz="1000" spc="10" dirty="0">
                <a:latin typeface="Arial"/>
                <a:cs typeface="Arial"/>
              </a:rPr>
              <a:t>ch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ph</a:t>
            </a:r>
            <a:r>
              <a:rPr sz="1000" spc="-5" dirty="0">
                <a:latin typeface="Arial"/>
                <a:cs typeface="Arial"/>
              </a:rPr>
              <a:t>y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d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agno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sk</a:t>
            </a:r>
            <a:r>
              <a:rPr sz="1000" spc="-5" dirty="0">
                <a:latin typeface="Arial"/>
                <a:cs typeface="Arial"/>
              </a:rPr>
              <a:t>ill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ha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be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me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5" dirty="0">
                <a:latin typeface="Arial"/>
                <a:cs typeface="Arial"/>
              </a:rPr>
              <a:t>v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more d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-10" dirty="0">
                <a:latin typeface="Arial"/>
                <a:cs typeface="Arial"/>
              </a:rPr>
              <a:t>f</a:t>
            </a:r>
            <a:r>
              <a:rPr sz="1000" spc="5" dirty="0">
                <a:latin typeface="Arial"/>
                <a:cs typeface="Arial"/>
              </a:rPr>
              <a:t>f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u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dirty="0">
                <a:latin typeface="Arial"/>
                <a:cs typeface="Arial"/>
              </a:rPr>
              <a:t>t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de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dirty="0">
                <a:latin typeface="Arial"/>
                <a:cs typeface="Arial"/>
              </a:rPr>
              <a:t>pi</a:t>
            </a:r>
            <a:r>
              <a:rPr sz="1000" spc="5" dirty="0">
                <a:latin typeface="Arial"/>
                <a:cs typeface="Arial"/>
              </a:rPr>
              <a:t>te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ad</a:t>
            </a:r>
            <a:r>
              <a:rPr sz="1000" spc="-5" dirty="0">
                <a:latin typeface="Arial"/>
                <a:cs typeface="Arial"/>
              </a:rPr>
              <a:t>v</a:t>
            </a:r>
            <a:r>
              <a:rPr sz="1000" spc="5" dirty="0">
                <a:latin typeface="Arial"/>
                <a:cs typeface="Arial"/>
              </a:rPr>
              <a:t>an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te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hnolog</a:t>
            </a:r>
            <a:r>
              <a:rPr sz="1000" spc="10" dirty="0">
                <a:latin typeface="Arial"/>
                <a:cs typeface="Arial"/>
              </a:rPr>
              <a:t>y</a:t>
            </a:r>
            <a:endParaRPr sz="1000" dirty="0">
              <a:latin typeface="Arial"/>
              <a:cs typeface="Arial"/>
            </a:endParaRPr>
          </a:p>
          <a:p>
            <a:pPr marL="179705" marR="80645" indent="-167005">
              <a:lnSpc>
                <a:spcPct val="102600"/>
              </a:lnSpc>
              <a:spcBef>
                <a:spcPts val="439"/>
              </a:spcBef>
              <a:buFont typeface="Arial"/>
              <a:buChar char="•"/>
              <a:tabLst>
                <a:tab pos="180340" algn="l"/>
              </a:tabLst>
            </a:pPr>
            <a:r>
              <a:rPr sz="1000" spc="10" dirty="0">
                <a:latin typeface="Arial"/>
                <a:cs typeface="Arial"/>
              </a:rPr>
              <a:t>Ass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ssm</a:t>
            </a:r>
            <a:r>
              <a:rPr sz="1000" dirty="0">
                <a:latin typeface="Arial"/>
                <a:cs typeface="Arial"/>
              </a:rPr>
              <a:t>e</a:t>
            </a:r>
            <a:r>
              <a:rPr sz="1000" spc="5" dirty="0">
                <a:latin typeface="Arial"/>
                <a:cs typeface="Arial"/>
              </a:rPr>
              <a:t>nt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of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ont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nu</a:t>
            </a:r>
            <a:r>
              <a:rPr sz="1000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ompetenc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5" dirty="0">
                <a:latin typeface="Arial"/>
                <a:cs typeface="Arial"/>
              </a:rPr>
              <a:t>on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nurs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sta</a:t>
            </a:r>
            <a:r>
              <a:rPr sz="1000" spc="-10" dirty="0">
                <a:latin typeface="Arial"/>
                <a:cs typeface="Arial"/>
              </a:rPr>
              <a:t>f</a:t>
            </a:r>
            <a:r>
              <a:rPr sz="1000" spc="5" dirty="0">
                <a:latin typeface="Arial"/>
                <a:cs typeface="Arial"/>
              </a:rPr>
              <a:t>f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re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ate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to ph</a:t>
            </a:r>
            <a:r>
              <a:rPr sz="1000" spc="-5" dirty="0">
                <a:latin typeface="Arial"/>
                <a:cs typeface="Arial"/>
              </a:rPr>
              <a:t>y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ss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ss</a:t>
            </a:r>
            <a:r>
              <a:rPr sz="1000" dirty="0">
                <a:latin typeface="Arial"/>
                <a:cs typeface="Arial"/>
              </a:rPr>
              <a:t>m</a:t>
            </a:r>
            <a:r>
              <a:rPr sz="1000" spc="5" dirty="0">
                <a:latin typeface="Arial"/>
                <a:cs typeface="Arial"/>
              </a:rPr>
              <a:t>ent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sk</a:t>
            </a:r>
            <a:r>
              <a:rPr sz="1000" spc="-5" dirty="0">
                <a:latin typeface="Arial"/>
                <a:cs typeface="Arial"/>
              </a:rPr>
              <a:t>ill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-10" dirty="0">
                <a:latin typeface="Arial"/>
                <a:cs typeface="Arial"/>
              </a:rPr>
              <a:t>f</a:t>
            </a:r>
            <a:r>
              <a:rPr sz="1000" spc="5" dirty="0">
                <a:latin typeface="Arial"/>
                <a:cs typeface="Arial"/>
              </a:rPr>
              <a:t>fers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man</a:t>
            </a:r>
            <a:r>
              <a:rPr sz="1000" spc="10" dirty="0">
                <a:latin typeface="Arial"/>
                <a:cs typeface="Arial"/>
              </a:rPr>
              <a:t>y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of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me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ha</a:t>
            </a:r>
            <a:r>
              <a:rPr sz="1000" spc="-5" dirty="0">
                <a:latin typeface="Arial"/>
                <a:cs typeface="Arial"/>
              </a:rPr>
              <a:t>ll</a:t>
            </a:r>
            <a:r>
              <a:rPr sz="1000" spc="5" dirty="0">
                <a:latin typeface="Arial"/>
                <a:cs typeface="Arial"/>
              </a:rPr>
              <a:t>enge</a:t>
            </a:r>
            <a:r>
              <a:rPr sz="1000" spc="10" dirty="0">
                <a:latin typeface="Arial"/>
                <a:cs typeface="Arial"/>
              </a:rPr>
              <a:t>s</a:t>
            </a:r>
            <a:endParaRPr sz="1000" dirty="0">
              <a:latin typeface="Arial"/>
              <a:cs typeface="Arial"/>
            </a:endParaRPr>
          </a:p>
          <a:p>
            <a:pPr marL="179705" marR="20320" indent="-167005">
              <a:lnSpc>
                <a:spcPct val="102600"/>
              </a:lnSpc>
              <a:spcBef>
                <a:spcPts val="439"/>
              </a:spcBef>
              <a:buFont typeface="Arial"/>
              <a:buChar char="•"/>
              <a:tabLst>
                <a:tab pos="180340" algn="l"/>
              </a:tabLst>
            </a:pP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ut</a:t>
            </a:r>
            <a:r>
              <a:rPr sz="1000" spc="-5" dirty="0">
                <a:latin typeface="Arial"/>
                <a:cs typeface="Arial"/>
              </a:rPr>
              <a:t>ili</a:t>
            </a:r>
            <a:r>
              <a:rPr sz="1000" spc="10" dirty="0">
                <a:latin typeface="Arial"/>
                <a:cs typeface="Arial"/>
              </a:rPr>
              <a:t>z</a:t>
            </a:r>
            <a:r>
              <a:rPr sz="1000" spc="5" dirty="0">
                <a:latin typeface="Arial"/>
                <a:cs typeface="Arial"/>
              </a:rPr>
              <a:t>at</a:t>
            </a:r>
            <a:r>
              <a:rPr sz="1000" dirty="0">
                <a:latin typeface="Arial"/>
                <a:cs typeface="Arial"/>
              </a:rPr>
              <a:t>io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of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mulat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on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wi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other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earn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for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5" dirty="0">
                <a:latin typeface="Arial"/>
                <a:cs typeface="Arial"/>
              </a:rPr>
              <a:t>ats,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u</a:t>
            </a:r>
            <a:r>
              <a:rPr sz="1000" spc="10" dirty="0">
                <a:latin typeface="Arial"/>
                <a:cs typeface="Arial"/>
              </a:rPr>
              <a:t>ch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 standa</a:t>
            </a:r>
            <a:r>
              <a:rPr sz="1000" spc="-5" dirty="0">
                <a:latin typeface="Arial"/>
                <a:cs typeface="Arial"/>
              </a:rPr>
              <a:t>r</a:t>
            </a:r>
            <a:r>
              <a:rPr sz="1000" spc="5" dirty="0">
                <a:latin typeface="Arial"/>
                <a:cs typeface="Arial"/>
              </a:rPr>
              <a:t>d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ze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pat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ents,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-10" dirty="0">
                <a:latin typeface="Arial"/>
                <a:cs typeface="Arial"/>
              </a:rPr>
              <a:t>f</a:t>
            </a:r>
            <a:r>
              <a:rPr sz="1000" spc="5" dirty="0">
                <a:latin typeface="Arial"/>
                <a:cs typeface="Arial"/>
              </a:rPr>
              <a:t>fer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f</a:t>
            </a:r>
            <a:r>
              <a:rPr sz="1000" spc="5" dirty="0">
                <a:latin typeface="Arial"/>
                <a:cs typeface="Arial"/>
              </a:rPr>
              <a:t>fe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iv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5" dirty="0">
                <a:latin typeface="Arial"/>
                <a:cs typeface="Arial"/>
              </a:rPr>
              <a:t>ean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of deter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5" dirty="0">
                <a:latin typeface="Arial"/>
                <a:cs typeface="Arial"/>
              </a:rPr>
              <a:t> cont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nue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3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ompetenc</a:t>
            </a:r>
            <a:r>
              <a:rPr sz="1000" spc="10" dirty="0">
                <a:latin typeface="Arial"/>
                <a:cs typeface="Arial"/>
              </a:rPr>
              <a:t>y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(De</a:t>
            </a:r>
            <a:r>
              <a:rPr sz="1000" spc="10" dirty="0">
                <a:latin typeface="Arial"/>
                <a:cs typeface="Arial"/>
              </a:rPr>
              <a:t>ck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50" dirty="0">
                <a:latin typeface="Arial"/>
                <a:cs typeface="Arial"/>
              </a:rPr>
              <a:t>r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Utterba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k,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Thomas,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tc</a:t>
            </a:r>
            <a:r>
              <a:rPr sz="1000" dirty="0">
                <a:latin typeface="Arial"/>
                <a:cs typeface="Arial"/>
              </a:rPr>
              <a:t>hell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&amp;</a:t>
            </a:r>
            <a:r>
              <a:rPr sz="1000" spc="5" dirty="0">
                <a:latin typeface="Arial"/>
                <a:cs typeface="Arial"/>
              </a:rPr>
              <a:t> Sportsma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(20</a:t>
            </a:r>
            <a:r>
              <a:rPr sz="1000" spc="-70" dirty="0">
                <a:latin typeface="Arial"/>
                <a:cs typeface="Arial"/>
              </a:rPr>
              <a:t>1</a:t>
            </a:r>
            <a:r>
              <a:rPr sz="1000" spc="5" dirty="0">
                <a:latin typeface="Arial"/>
                <a:cs typeface="Arial"/>
              </a:rPr>
              <a:t>1).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u</a:t>
            </a:r>
            <a:r>
              <a:rPr sz="1000" spc="10" dirty="0">
                <a:latin typeface="Arial"/>
                <a:cs typeface="Arial"/>
              </a:rPr>
              <a:t>ch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5" dirty="0">
                <a:latin typeface="Arial"/>
                <a:cs typeface="Arial"/>
              </a:rPr>
              <a:t>v</a:t>
            </a:r>
            <a:r>
              <a:rPr sz="1000" dirty="0">
                <a:latin typeface="Arial"/>
                <a:cs typeface="Arial"/>
              </a:rPr>
              <a:t>al</a:t>
            </a:r>
            <a:r>
              <a:rPr sz="1000" spc="5" dirty="0">
                <a:latin typeface="Arial"/>
                <a:cs typeface="Arial"/>
              </a:rPr>
              <a:t>uat</a:t>
            </a:r>
            <a:r>
              <a:rPr sz="1000" dirty="0">
                <a:latin typeface="Arial"/>
                <a:cs typeface="Arial"/>
              </a:rPr>
              <a:t>io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dirty="0">
                <a:latin typeface="Arial"/>
                <a:cs typeface="Arial"/>
              </a:rPr>
              <a:t>lo</a:t>
            </a:r>
            <a:r>
              <a:rPr sz="1000" spc="-5" dirty="0">
                <a:latin typeface="Arial"/>
                <a:cs typeface="Arial"/>
              </a:rPr>
              <a:t>w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 for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ntegrat</a:t>
            </a:r>
            <a:r>
              <a:rPr sz="1000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5" dirty="0">
                <a:latin typeface="Arial"/>
                <a:cs typeface="Arial"/>
              </a:rPr>
              <a:t> e</a:t>
            </a:r>
            <a:r>
              <a:rPr sz="1000" spc="-5" dirty="0">
                <a:latin typeface="Arial"/>
                <a:cs typeface="Arial"/>
              </a:rPr>
              <a:t>v</a:t>
            </a:r>
            <a:r>
              <a:rPr sz="1000" dirty="0">
                <a:latin typeface="Arial"/>
                <a:cs typeface="Arial"/>
              </a:rPr>
              <a:t>al</a:t>
            </a:r>
            <a:r>
              <a:rPr sz="1000" spc="5" dirty="0">
                <a:latin typeface="Arial"/>
                <a:cs typeface="Arial"/>
              </a:rPr>
              <a:t>uat</a:t>
            </a:r>
            <a:r>
              <a:rPr sz="1000" dirty="0">
                <a:latin typeface="Arial"/>
                <a:cs typeface="Arial"/>
              </a:rPr>
              <a:t>io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of </a:t>
            </a:r>
            <a:r>
              <a:rPr sz="1000" spc="10" dirty="0">
                <a:latin typeface="Arial"/>
                <a:cs typeface="Arial"/>
              </a:rPr>
              <a:t>sk</a:t>
            </a:r>
            <a:r>
              <a:rPr sz="1000" spc="-5" dirty="0">
                <a:latin typeface="Arial"/>
                <a:cs typeface="Arial"/>
              </a:rPr>
              <a:t>ill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performa</a:t>
            </a:r>
            <a:r>
              <a:rPr sz="1000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dirty="0">
                <a:latin typeface="Arial"/>
                <a:cs typeface="Arial"/>
              </a:rPr>
              <a:t>e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earner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dirty="0">
                <a:latin typeface="Arial"/>
                <a:cs typeface="Arial"/>
              </a:rPr>
              <a:t>f</a:t>
            </a:r>
            <a:r>
              <a:rPr sz="1000" spc="5" dirty="0">
                <a:latin typeface="Arial"/>
                <a:cs typeface="Arial"/>
              </a:rPr>
              <a:t>act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dirty="0">
                <a:latin typeface="Arial"/>
                <a:cs typeface="Arial"/>
              </a:rPr>
              <a:t>o</a:t>
            </a:r>
            <a:r>
              <a:rPr sz="1000" spc="5" dirty="0">
                <a:latin typeface="Arial"/>
                <a:cs typeface="Arial"/>
              </a:rPr>
              <a:t>n,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cr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k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5" dirty="0">
                <a:latin typeface="Arial"/>
                <a:cs typeface="Arial"/>
              </a:rPr>
              <a:t> an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f-co</a:t>
            </a:r>
            <a:r>
              <a:rPr sz="1000" dirty="0">
                <a:latin typeface="Arial"/>
                <a:cs typeface="Arial"/>
              </a:rPr>
              <a:t>n</a:t>
            </a:r>
            <a:r>
              <a:rPr sz="1000" spc="5" dirty="0">
                <a:latin typeface="Arial"/>
                <a:cs typeface="Arial"/>
              </a:rPr>
              <a:t>f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dirty="0">
                <a:latin typeface="Arial"/>
                <a:cs typeface="Arial"/>
              </a:rPr>
              <a:t>d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ce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(De</a:t>
            </a:r>
            <a:r>
              <a:rPr sz="1000" spc="10" dirty="0">
                <a:latin typeface="Arial"/>
                <a:cs typeface="Arial"/>
              </a:rPr>
              <a:t>ck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50" dirty="0">
                <a:latin typeface="Arial"/>
                <a:cs typeface="Arial"/>
              </a:rPr>
              <a:t>r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et.a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20</a:t>
            </a:r>
            <a:r>
              <a:rPr sz="1000" spc="-70" dirty="0">
                <a:latin typeface="Arial"/>
                <a:cs typeface="Arial"/>
              </a:rPr>
              <a:t>1</a:t>
            </a:r>
            <a:r>
              <a:rPr sz="1000" spc="5" dirty="0">
                <a:latin typeface="Arial"/>
                <a:cs typeface="Arial"/>
              </a:rPr>
              <a:t>1)</a:t>
            </a:r>
            <a:endParaRPr sz="1000" dirty="0">
              <a:latin typeface="Arial"/>
              <a:cs typeface="Arial"/>
            </a:endParaRPr>
          </a:p>
          <a:p>
            <a:pPr marL="179705" marR="75565" indent="-167005">
              <a:lnSpc>
                <a:spcPct val="102600"/>
              </a:lnSpc>
              <a:spcBef>
                <a:spcPts val="434"/>
              </a:spcBef>
              <a:buFont typeface="Arial"/>
              <a:buChar char="•"/>
              <a:tabLst>
                <a:tab pos="180340" algn="l"/>
              </a:tabLst>
            </a:pP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V</a:t>
            </a:r>
            <a:r>
              <a:rPr sz="1000" spc="5" dirty="0">
                <a:latin typeface="Arial"/>
                <a:cs typeface="Arial"/>
              </a:rPr>
              <a:t>entr</a:t>
            </a:r>
            <a:r>
              <a:rPr sz="1000" spc="-5" dirty="0">
                <a:latin typeface="Arial"/>
                <a:cs typeface="Arial"/>
              </a:rPr>
              <a:t>il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co</a:t>
            </a:r>
            <a:r>
              <a:rPr sz="1000" dirty="0">
                <a:latin typeface="Arial"/>
                <a:cs typeface="Arial"/>
              </a:rPr>
              <a:t>p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®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(Cast</a:t>
            </a:r>
            <a:r>
              <a:rPr sz="1000" spc="-5" dirty="0">
                <a:latin typeface="Arial"/>
                <a:cs typeface="Arial"/>
              </a:rPr>
              <a:t>il</a:t>
            </a:r>
            <a:r>
              <a:rPr sz="1000" spc="5" dirty="0">
                <a:latin typeface="Arial"/>
                <a:cs typeface="Arial"/>
              </a:rPr>
              <a:t>an</a:t>
            </a:r>
            <a:r>
              <a:rPr sz="1000" spc="10" dirty="0">
                <a:latin typeface="Arial"/>
                <a:cs typeface="Arial"/>
              </a:rPr>
              <a:t>o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et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al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2009)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no</a:t>
            </a:r>
            <a:r>
              <a:rPr sz="1000" spc="-5" dirty="0">
                <a:latin typeface="Arial"/>
                <a:cs typeface="Arial"/>
              </a:rPr>
              <a:t>v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de</a:t>
            </a:r>
            <a:r>
              <a:rPr sz="1000" spc="-5" dirty="0">
                <a:latin typeface="Arial"/>
                <a:cs typeface="Arial"/>
              </a:rPr>
              <a:t>vi</a:t>
            </a:r>
            <a:r>
              <a:rPr sz="1000" spc="10" dirty="0">
                <a:latin typeface="Arial"/>
                <a:cs typeface="Arial"/>
              </a:rPr>
              <a:t>ce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that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5" dirty="0">
                <a:latin typeface="Arial"/>
                <a:cs typeface="Arial"/>
              </a:rPr>
              <a:t> p</a:t>
            </a:r>
            <a:r>
              <a:rPr sz="1000" dirty="0">
                <a:latin typeface="Arial"/>
                <a:cs typeface="Arial"/>
              </a:rPr>
              <a:t>la</a:t>
            </a:r>
            <a:r>
              <a:rPr sz="1000" spc="10" dirty="0">
                <a:latin typeface="Arial"/>
                <a:cs typeface="Arial"/>
              </a:rPr>
              <a:t>ce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an</a:t>
            </a:r>
            <a:r>
              <a:rPr sz="1000" spc="10" dirty="0">
                <a:latin typeface="Arial"/>
                <a:cs typeface="Arial"/>
              </a:rPr>
              <a:t>y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oun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wi</a:t>
            </a:r>
            <a:r>
              <a:rPr sz="1000" spc="5" dirty="0">
                <a:latin typeface="Arial"/>
                <a:cs typeface="Arial"/>
              </a:rPr>
              <a:t>re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ss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10" dirty="0">
                <a:latin typeface="Arial"/>
                <a:cs typeface="Arial"/>
              </a:rPr>
              <a:t>y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5" dirty="0">
                <a:latin typeface="Arial"/>
                <a:cs typeface="Arial"/>
              </a:rPr>
              <a:t>to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 lea</a:t>
            </a:r>
            <a:r>
              <a:rPr sz="1000" spc="5" dirty="0">
                <a:latin typeface="Arial"/>
                <a:cs typeface="Arial"/>
              </a:rPr>
              <a:t>rne</a:t>
            </a:r>
            <a:r>
              <a:rPr sz="1000" spc="40" dirty="0">
                <a:latin typeface="Arial"/>
                <a:cs typeface="Arial"/>
              </a:rPr>
              <a:t>r</a:t>
            </a:r>
            <a:r>
              <a:rPr sz="1000" spc="-20" dirty="0">
                <a:latin typeface="Arial"/>
                <a:cs typeface="Arial"/>
              </a:rPr>
              <a:t>’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steth</a:t>
            </a:r>
            <a:r>
              <a:rPr sz="1000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co</a:t>
            </a:r>
            <a:r>
              <a:rPr sz="1000" dirty="0">
                <a:latin typeface="Arial"/>
                <a:cs typeface="Arial"/>
              </a:rPr>
              <a:t>p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an</a:t>
            </a:r>
            <a:r>
              <a:rPr sz="1000" spc="-5" dirty="0">
                <a:latin typeface="Arial"/>
                <a:cs typeface="Arial"/>
              </a:rPr>
              <a:t>yw</a:t>
            </a:r>
            <a:r>
              <a:rPr sz="1000" spc="5" dirty="0">
                <a:latin typeface="Arial"/>
                <a:cs typeface="Arial"/>
              </a:rPr>
              <a:t>here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5" dirty="0">
                <a:latin typeface="Arial"/>
                <a:cs typeface="Arial"/>
              </a:rPr>
              <a:t> a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liv</a:t>
            </a:r>
            <a:r>
              <a:rPr sz="1000" spc="10" dirty="0">
                <a:latin typeface="Arial"/>
                <a:cs typeface="Arial"/>
              </a:rPr>
              <a:t>e </a:t>
            </a:r>
            <a:r>
              <a:rPr sz="1000" spc="5" dirty="0">
                <a:latin typeface="Arial"/>
                <a:cs typeface="Arial"/>
              </a:rPr>
              <a:t>pat</a:t>
            </a:r>
            <a:r>
              <a:rPr sz="1000" dirty="0">
                <a:latin typeface="Arial"/>
                <a:cs typeface="Arial"/>
              </a:rPr>
              <a:t>ien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or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5" dirty="0">
                <a:latin typeface="Arial"/>
                <a:cs typeface="Arial"/>
              </a:rPr>
              <a:t>annequ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for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tea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dirty="0">
                <a:latin typeface="Arial"/>
                <a:cs typeface="Arial"/>
              </a:rPr>
              <a:t>hi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dirty="0">
                <a:latin typeface="Arial"/>
                <a:cs typeface="Arial"/>
              </a:rPr>
              <a:t>g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test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ng,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or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mulat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5" dirty="0">
                <a:latin typeface="Arial"/>
                <a:cs typeface="Arial"/>
              </a:rPr>
              <a:t> purpo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es</a:t>
            </a:r>
            <a:endParaRPr sz="1000" dirty="0">
              <a:latin typeface="Arial"/>
              <a:cs typeface="Arial"/>
            </a:endParaRPr>
          </a:p>
          <a:p>
            <a:pPr marL="179705" marR="5080" indent="-167005">
              <a:lnSpc>
                <a:spcPct val="102600"/>
              </a:lnSpc>
              <a:spcBef>
                <a:spcPts val="434"/>
              </a:spcBef>
              <a:buFont typeface="Arial"/>
              <a:buChar char="•"/>
              <a:tabLst>
                <a:tab pos="180340" algn="l"/>
              </a:tabLst>
            </a:pPr>
            <a:r>
              <a:rPr sz="1000" spc="5" dirty="0">
                <a:latin typeface="Arial"/>
                <a:cs typeface="Arial"/>
              </a:rPr>
              <a:t>It</a:t>
            </a:r>
            <a:r>
              <a:rPr sz="1000" spc="-5" dirty="0">
                <a:latin typeface="Arial"/>
                <a:cs typeface="Arial"/>
              </a:rPr>
              <a:t> i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 propo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that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earn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abnor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ph</a:t>
            </a:r>
            <a:r>
              <a:rPr sz="1000" spc="-5" dirty="0">
                <a:latin typeface="Arial"/>
                <a:cs typeface="Arial"/>
              </a:rPr>
              <a:t>y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5" dirty="0">
                <a:latin typeface="Arial"/>
                <a:cs typeface="Arial"/>
              </a:rPr>
              <a:t>x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5" dirty="0">
                <a:latin typeface="Arial"/>
                <a:cs typeface="Arial"/>
              </a:rPr>
              <a:t>m</a:t>
            </a:r>
            <a:r>
              <a:rPr sz="1000" spc="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ound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the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onte</a:t>
            </a:r>
            <a:r>
              <a:rPr sz="1000" spc="-5" dirty="0">
                <a:latin typeface="Arial"/>
                <a:cs typeface="Arial"/>
              </a:rPr>
              <a:t>x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of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liv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pat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ent,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</a:t>
            </a:r>
            <a:r>
              <a:rPr sz="1000" spc="5" dirty="0">
                <a:latin typeface="Arial"/>
                <a:cs typeface="Arial"/>
              </a:rPr>
              <a:t>h</a:t>
            </a:r>
            <a:r>
              <a:rPr sz="1000" spc="10" dirty="0">
                <a:latin typeface="Arial"/>
                <a:cs typeface="Arial"/>
              </a:rPr>
              <a:t>o c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al</a:t>
            </a:r>
            <a:r>
              <a:rPr sz="1000" spc="10" dirty="0">
                <a:latin typeface="Arial"/>
                <a:cs typeface="Arial"/>
              </a:rPr>
              <a:t>so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g</a:t>
            </a:r>
            <a:r>
              <a:rPr sz="1000" spc="-5" dirty="0">
                <a:latin typeface="Arial"/>
                <a:cs typeface="Arial"/>
              </a:rPr>
              <a:t>iv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5" dirty="0">
                <a:latin typeface="Arial"/>
                <a:cs typeface="Arial"/>
              </a:rPr>
              <a:t>ed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h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stor</a:t>
            </a:r>
            <a:r>
              <a:rPr sz="1000" spc="-85" dirty="0">
                <a:latin typeface="Arial"/>
                <a:cs typeface="Arial"/>
              </a:rPr>
              <a:t>y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wil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be</a:t>
            </a:r>
            <a:r>
              <a:rPr sz="1000" dirty="0">
                <a:latin typeface="Arial"/>
                <a:cs typeface="Arial"/>
              </a:rPr>
              <a:t>  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f</a:t>
            </a:r>
            <a:r>
              <a:rPr sz="1000" spc="5" dirty="0">
                <a:latin typeface="Arial"/>
                <a:cs typeface="Arial"/>
              </a:rPr>
              <a:t>fect</a:t>
            </a:r>
            <a:r>
              <a:rPr sz="1000" spc="-5" dirty="0">
                <a:latin typeface="Arial"/>
                <a:cs typeface="Arial"/>
              </a:rPr>
              <a:t>iv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y</a:t>
            </a:r>
            <a:r>
              <a:rPr sz="1000" spc="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of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qu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r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cr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au</a:t>
            </a:r>
            <a:r>
              <a:rPr sz="1000" spc="10" dirty="0">
                <a:latin typeface="Arial"/>
                <a:cs typeface="Arial"/>
              </a:rPr>
              <a:t>sc</a:t>
            </a:r>
            <a:r>
              <a:rPr sz="1000" spc="5" dirty="0">
                <a:latin typeface="Arial"/>
                <a:cs typeface="Arial"/>
              </a:rPr>
              <a:t>u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ta</a:t>
            </a:r>
            <a:r>
              <a:rPr sz="1000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sk</a:t>
            </a:r>
            <a:r>
              <a:rPr sz="1000" spc="-5" dirty="0">
                <a:latin typeface="Arial"/>
                <a:cs typeface="Arial"/>
              </a:rPr>
              <a:t>ill</a:t>
            </a:r>
            <a:r>
              <a:rPr sz="1000" spc="5" dirty="0">
                <a:latin typeface="Arial"/>
                <a:cs typeface="Arial"/>
              </a:rPr>
              <a:t>s,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oppo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to standa</a:t>
            </a:r>
            <a:r>
              <a:rPr sz="1000" spc="-5" dirty="0">
                <a:latin typeface="Arial"/>
                <a:cs typeface="Arial"/>
              </a:rPr>
              <a:t>r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tea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dirty="0">
                <a:latin typeface="Arial"/>
                <a:cs typeface="Arial"/>
              </a:rPr>
              <a:t>hin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te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hn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qu</a:t>
            </a:r>
            <a:r>
              <a:rPr sz="1000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(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.e.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liv</a:t>
            </a:r>
            <a:r>
              <a:rPr sz="1000" spc="10" dirty="0">
                <a:latin typeface="Arial"/>
                <a:cs typeface="Arial"/>
              </a:rPr>
              <a:t>e </a:t>
            </a:r>
            <a:r>
              <a:rPr sz="1000" spc="5" dirty="0">
                <a:latin typeface="Arial"/>
                <a:cs typeface="Arial"/>
              </a:rPr>
              <a:t>pat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ents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wi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or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wi</a:t>
            </a:r>
            <a:r>
              <a:rPr sz="1000" spc="5" dirty="0">
                <a:latin typeface="Arial"/>
                <a:cs typeface="Arial"/>
              </a:rPr>
              <a:t>thout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f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nd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dirty="0">
                <a:latin typeface="Arial"/>
                <a:cs typeface="Arial"/>
              </a:rPr>
              <a:t>g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 are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u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ed;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ound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are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earne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abstract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fa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dirty="0">
                <a:latin typeface="Arial"/>
                <a:cs typeface="Arial"/>
              </a:rPr>
              <a:t>hi</a:t>
            </a:r>
            <a:r>
              <a:rPr sz="1000" spc="5" dirty="0">
                <a:latin typeface="Arial"/>
                <a:cs typeface="Arial"/>
              </a:rPr>
              <a:t>on,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apart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fro</a:t>
            </a:r>
            <a:r>
              <a:rPr sz="1000" spc="15" dirty="0">
                <a:latin typeface="Arial"/>
                <a:cs typeface="Arial"/>
              </a:rPr>
              <a:t>m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a</a:t>
            </a:r>
            <a:r>
              <a:rPr sz="1000" spc="5" dirty="0">
                <a:latin typeface="Arial"/>
                <a:cs typeface="Arial"/>
              </a:rPr>
              <a:t> pat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ent)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8062" y="6352223"/>
            <a:ext cx="4219575" cy="23564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9705" marR="302895" indent="-167005">
              <a:lnSpc>
                <a:spcPct val="102600"/>
              </a:lnSpc>
              <a:buFont typeface="Arial"/>
              <a:buChar char="•"/>
              <a:tabLst>
                <a:tab pos="180340" algn="l"/>
              </a:tabLst>
            </a:pPr>
            <a:r>
              <a:rPr sz="1000" spc="-110" dirty="0">
                <a:latin typeface="Arial"/>
                <a:cs typeface="Arial"/>
              </a:rPr>
              <a:t>T</a:t>
            </a:r>
            <a:r>
              <a:rPr sz="1000" spc="10" dirty="0">
                <a:latin typeface="Arial"/>
                <a:cs typeface="Arial"/>
              </a:rPr>
              <a:t>o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5" dirty="0">
                <a:latin typeface="Arial"/>
                <a:cs typeface="Arial"/>
              </a:rPr>
              <a:t>v</a:t>
            </a:r>
            <a:r>
              <a:rPr sz="1000" dirty="0">
                <a:latin typeface="Arial"/>
                <a:cs typeface="Arial"/>
              </a:rPr>
              <a:t>alua</a:t>
            </a:r>
            <a:r>
              <a:rPr sz="1000" spc="5" dirty="0">
                <a:latin typeface="Arial"/>
                <a:cs typeface="Arial"/>
              </a:rPr>
              <a:t>te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f</a:t>
            </a:r>
            <a:r>
              <a:rPr sz="1000" spc="5" dirty="0">
                <a:latin typeface="Arial"/>
                <a:cs typeface="Arial"/>
              </a:rPr>
              <a:t>fect</a:t>
            </a:r>
            <a:r>
              <a:rPr sz="1000" spc="-5" dirty="0">
                <a:latin typeface="Arial"/>
                <a:cs typeface="Arial"/>
              </a:rPr>
              <a:t>iv</a:t>
            </a:r>
            <a:r>
              <a:rPr sz="1000" spc="5" dirty="0">
                <a:latin typeface="Arial"/>
                <a:cs typeface="Arial"/>
              </a:rPr>
              <a:t>enes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of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edu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at</a:t>
            </a:r>
            <a:r>
              <a:rPr sz="1000" dirty="0">
                <a:latin typeface="Arial"/>
                <a:cs typeface="Arial"/>
              </a:rPr>
              <a:t>ional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nter</a:t>
            </a:r>
            <a:r>
              <a:rPr sz="1000" spc="-5" dirty="0">
                <a:latin typeface="Arial"/>
                <a:cs typeface="Arial"/>
              </a:rPr>
              <a:t>v</a:t>
            </a:r>
            <a:r>
              <a:rPr sz="1000" spc="5" dirty="0">
                <a:latin typeface="Arial"/>
                <a:cs typeface="Arial"/>
              </a:rPr>
              <a:t>ent</a:t>
            </a:r>
            <a:r>
              <a:rPr sz="1000" dirty="0">
                <a:latin typeface="Arial"/>
                <a:cs typeface="Arial"/>
              </a:rPr>
              <a:t>io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for med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/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ur</a:t>
            </a:r>
            <a:r>
              <a:rPr sz="1000" dirty="0">
                <a:latin typeface="Arial"/>
                <a:cs typeface="Arial"/>
              </a:rPr>
              <a:t>gi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nurse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den</a:t>
            </a:r>
            <a:r>
              <a:rPr sz="1000" spc="10" dirty="0">
                <a:latin typeface="Arial"/>
                <a:cs typeface="Arial"/>
              </a:rPr>
              <a:t>ce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of un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ba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R</a:t>
            </a:r>
            <a:r>
              <a:rPr sz="1000" dirty="0">
                <a:latin typeface="Arial"/>
                <a:cs typeface="Arial"/>
              </a:rPr>
              <a:t>api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5" dirty="0">
                <a:latin typeface="Arial"/>
                <a:cs typeface="Arial"/>
              </a:rPr>
              <a:t> Re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pon</a:t>
            </a:r>
            <a:r>
              <a:rPr sz="1000" spc="10" dirty="0">
                <a:latin typeface="Arial"/>
                <a:cs typeface="Arial"/>
              </a:rPr>
              <a:t>se</a:t>
            </a:r>
            <a:r>
              <a:rPr sz="1000" spc="-45" dirty="0">
                <a:latin typeface="Arial"/>
                <a:cs typeface="Arial"/>
              </a:rPr>
              <a:t> </a:t>
            </a:r>
            <a:r>
              <a:rPr sz="1000" spc="-110" dirty="0">
                <a:latin typeface="Arial"/>
                <a:cs typeface="Arial"/>
              </a:rPr>
              <a:t>T</a:t>
            </a:r>
            <a:r>
              <a:rPr sz="1000" spc="5" dirty="0">
                <a:latin typeface="Arial"/>
                <a:cs typeface="Arial"/>
              </a:rPr>
              <a:t>ea</a:t>
            </a:r>
            <a:r>
              <a:rPr sz="1000" spc="15" dirty="0">
                <a:latin typeface="Arial"/>
                <a:cs typeface="Arial"/>
              </a:rPr>
              <a:t>m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Ca</a:t>
            </a:r>
            <a:r>
              <a:rPr sz="1000" spc="-5" dirty="0">
                <a:latin typeface="Arial"/>
                <a:cs typeface="Arial"/>
              </a:rPr>
              <a:t>ll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 an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Cod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B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u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5" dirty="0">
                <a:latin typeface="Arial"/>
                <a:cs typeface="Arial"/>
              </a:rPr>
              <a:t>v</a:t>
            </a:r>
            <a:r>
              <a:rPr sz="1000" spc="5" dirty="0">
                <a:latin typeface="Arial"/>
                <a:cs typeface="Arial"/>
              </a:rPr>
              <a:t>ents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dirty="0">
                <a:latin typeface="Arial"/>
                <a:cs typeface="Arial"/>
              </a:rPr>
              <a:t>edi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/su</a:t>
            </a:r>
            <a:r>
              <a:rPr sz="1000" spc="-5" dirty="0">
                <a:latin typeface="Arial"/>
                <a:cs typeface="Arial"/>
              </a:rPr>
              <a:t>r</a:t>
            </a:r>
            <a:r>
              <a:rPr sz="1000" dirty="0">
                <a:latin typeface="Arial"/>
                <a:cs typeface="Arial"/>
              </a:rPr>
              <a:t>gi</a:t>
            </a:r>
            <a:r>
              <a:rPr sz="1000" spc="5" dirty="0">
                <a:latin typeface="Arial"/>
                <a:cs typeface="Arial"/>
              </a:rPr>
              <a:t>ca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 nurs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uni</a:t>
            </a:r>
            <a:r>
              <a:rPr sz="1000" spc="5" dirty="0">
                <a:latin typeface="Arial"/>
                <a:cs typeface="Arial"/>
              </a:rPr>
              <a:t>ts</a:t>
            </a:r>
            <a:endParaRPr sz="1000">
              <a:latin typeface="Arial"/>
              <a:cs typeface="Arial"/>
            </a:endParaRPr>
          </a:p>
          <a:p>
            <a:pPr marL="347345" marR="5080" lvl="1" indent="-167640">
              <a:lnSpc>
                <a:spcPct val="102600"/>
              </a:lnSpc>
              <a:spcBef>
                <a:spcPts val="434"/>
              </a:spcBef>
              <a:buFont typeface="Arial"/>
              <a:buChar char="•"/>
              <a:tabLst>
                <a:tab pos="347980" algn="l"/>
              </a:tabLst>
            </a:pP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tea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h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nter</a:t>
            </a:r>
            <a:r>
              <a:rPr sz="1000" spc="-5" dirty="0">
                <a:latin typeface="Arial"/>
                <a:cs typeface="Arial"/>
              </a:rPr>
              <a:t>v</a:t>
            </a:r>
            <a:r>
              <a:rPr sz="1000" spc="5" dirty="0">
                <a:latin typeface="Arial"/>
                <a:cs typeface="Arial"/>
              </a:rPr>
              <a:t>ent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V</a:t>
            </a:r>
            <a:r>
              <a:rPr sz="1000" spc="5" dirty="0">
                <a:latin typeface="Arial"/>
                <a:cs typeface="Arial"/>
              </a:rPr>
              <a:t>entr</a:t>
            </a:r>
            <a:r>
              <a:rPr sz="1000" spc="-5" dirty="0">
                <a:latin typeface="Arial"/>
                <a:cs typeface="Arial"/>
              </a:rPr>
              <a:t>il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co</a:t>
            </a:r>
            <a:r>
              <a:rPr sz="1000" dirty="0">
                <a:latin typeface="Arial"/>
                <a:cs typeface="Arial"/>
              </a:rPr>
              <a:t>p</a:t>
            </a:r>
            <a:r>
              <a:rPr sz="1000" spc="10" dirty="0">
                <a:latin typeface="Arial"/>
                <a:cs typeface="Arial"/>
              </a:rPr>
              <a:t>e®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ombinat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wi</a:t>
            </a:r>
            <a:r>
              <a:rPr sz="1000" spc="5" dirty="0">
                <a:latin typeface="Arial"/>
                <a:cs typeface="Arial"/>
              </a:rPr>
              <a:t>th standa</a:t>
            </a:r>
            <a:r>
              <a:rPr sz="1000" spc="-5" dirty="0">
                <a:latin typeface="Arial"/>
                <a:cs typeface="Arial"/>
              </a:rPr>
              <a:t>r</a:t>
            </a:r>
            <a:r>
              <a:rPr sz="1000" spc="5" dirty="0">
                <a:latin typeface="Arial"/>
                <a:cs typeface="Arial"/>
              </a:rPr>
              <a:t>d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ze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pat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ent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actors,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to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tea</a:t>
            </a:r>
            <a:r>
              <a:rPr sz="1000" spc="10" dirty="0">
                <a:latin typeface="Arial"/>
                <a:cs typeface="Arial"/>
              </a:rPr>
              <a:t>ch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re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ogn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of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dirty="0">
                <a:latin typeface="Arial"/>
                <a:cs typeface="Arial"/>
              </a:rPr>
              <a:t>ini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dirty="0">
                <a:latin typeface="Arial"/>
                <a:cs typeface="Arial"/>
              </a:rPr>
              <a:t>al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10" dirty="0">
                <a:latin typeface="Arial"/>
                <a:cs typeface="Arial"/>
              </a:rPr>
              <a:t>y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cr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 pat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ents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dirty="0">
                <a:latin typeface="Arial"/>
                <a:cs typeface="Arial"/>
              </a:rPr>
              <a:t>edi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/s</a:t>
            </a:r>
            <a:r>
              <a:rPr sz="1000" dirty="0">
                <a:latin typeface="Arial"/>
                <a:cs typeface="Arial"/>
              </a:rPr>
              <a:t>u</a:t>
            </a:r>
            <a:r>
              <a:rPr sz="1000" spc="5" dirty="0">
                <a:latin typeface="Arial"/>
                <a:cs typeface="Arial"/>
              </a:rPr>
              <a:t>r</a:t>
            </a:r>
            <a:r>
              <a:rPr sz="1000" dirty="0">
                <a:latin typeface="Arial"/>
                <a:cs typeface="Arial"/>
              </a:rPr>
              <a:t>g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dirty="0">
                <a:latin typeface="Arial"/>
                <a:cs typeface="Arial"/>
              </a:rPr>
              <a:t>al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f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oors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ear</a:t>
            </a:r>
            <a:r>
              <a:rPr sz="1000" spc="-5" dirty="0">
                <a:latin typeface="Arial"/>
                <a:cs typeface="Arial"/>
              </a:rPr>
              <a:t>li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50" dirty="0">
                <a:latin typeface="Arial"/>
                <a:cs typeface="Arial"/>
              </a:rPr>
              <a:t>r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u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ph</a:t>
            </a:r>
            <a:r>
              <a:rPr sz="1000" spc="-5" dirty="0">
                <a:latin typeface="Arial"/>
                <a:cs typeface="Arial"/>
              </a:rPr>
              <a:t>y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f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nd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5" dirty="0">
                <a:latin typeface="Arial"/>
                <a:cs typeface="Arial"/>
              </a:rPr>
              <a:t> rec</a:t>
            </a:r>
            <a:r>
              <a:rPr sz="1000" dirty="0">
                <a:latin typeface="Arial"/>
                <a:cs typeface="Arial"/>
              </a:rPr>
              <a:t>ogni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sk</a:t>
            </a:r>
            <a:r>
              <a:rPr sz="1000" dirty="0">
                <a:latin typeface="Arial"/>
                <a:cs typeface="Arial"/>
              </a:rPr>
              <a:t>ills</a:t>
            </a:r>
            <a:endParaRPr sz="1000">
              <a:latin typeface="Arial"/>
              <a:cs typeface="Arial"/>
            </a:endParaRPr>
          </a:p>
          <a:p>
            <a:pPr marL="179705" marR="11430" indent="-167005">
              <a:lnSpc>
                <a:spcPct val="102600"/>
              </a:lnSpc>
              <a:spcBef>
                <a:spcPts val="434"/>
              </a:spcBef>
              <a:buFont typeface="Arial"/>
              <a:buChar char="•"/>
              <a:tabLst>
                <a:tab pos="180340" algn="l"/>
              </a:tabLst>
            </a:pP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ondary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ob</a:t>
            </a:r>
            <a:r>
              <a:rPr sz="1000" spc="-5" dirty="0">
                <a:latin typeface="Arial"/>
                <a:cs typeface="Arial"/>
              </a:rPr>
              <a:t>j</a:t>
            </a:r>
            <a:r>
              <a:rPr sz="1000" spc="5" dirty="0">
                <a:latin typeface="Arial"/>
                <a:cs typeface="Arial"/>
              </a:rPr>
              <a:t>ect</a:t>
            </a:r>
            <a:r>
              <a:rPr sz="1000" spc="-5" dirty="0">
                <a:latin typeface="Arial"/>
                <a:cs typeface="Arial"/>
              </a:rPr>
              <a:t>iv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ud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5" dirty="0">
                <a:latin typeface="Arial"/>
                <a:cs typeface="Arial"/>
              </a:rPr>
              <a:t>v</a:t>
            </a:r>
            <a:r>
              <a:rPr sz="1000" dirty="0">
                <a:latin typeface="Arial"/>
                <a:cs typeface="Arial"/>
              </a:rPr>
              <a:t>alua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nurse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sk</a:t>
            </a:r>
            <a:r>
              <a:rPr sz="1000" spc="-5" dirty="0">
                <a:latin typeface="Arial"/>
                <a:cs typeface="Arial"/>
              </a:rPr>
              <a:t>il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et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that</a:t>
            </a:r>
            <a:r>
              <a:rPr sz="1000" spc="-5" dirty="0">
                <a:latin typeface="Arial"/>
                <a:cs typeface="Arial"/>
              </a:rPr>
              <a:t> w</a:t>
            </a:r>
            <a:r>
              <a:rPr sz="1000" dirty="0">
                <a:latin typeface="Arial"/>
                <a:cs typeface="Arial"/>
              </a:rPr>
              <a:t>oul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5" dirty="0">
                <a:latin typeface="Arial"/>
                <a:cs typeface="Arial"/>
              </a:rPr>
              <a:t> a</a:t>
            </a:r>
            <a:r>
              <a:rPr sz="1000" spc="10" dirty="0">
                <a:latin typeface="Arial"/>
                <a:cs typeface="Arial"/>
              </a:rPr>
              <a:t>ss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st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the</a:t>
            </a:r>
            <a:r>
              <a:rPr sz="1000" spc="15" dirty="0">
                <a:latin typeface="Arial"/>
                <a:cs typeface="Arial"/>
              </a:rPr>
              <a:t>m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act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upo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cr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tuat</a:t>
            </a:r>
            <a:r>
              <a:rPr sz="1000" dirty="0">
                <a:latin typeface="Arial"/>
                <a:cs typeface="Arial"/>
              </a:rPr>
              <a:t>ion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 w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f</a:t>
            </a:r>
            <a:r>
              <a:rPr sz="1000" spc="5" dirty="0">
                <a:latin typeface="Arial"/>
                <a:cs typeface="Arial"/>
              </a:rPr>
              <a:t>fe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iv</a:t>
            </a:r>
            <a:r>
              <a:rPr sz="1000" dirty="0">
                <a:latin typeface="Arial"/>
                <a:cs typeface="Arial"/>
              </a:rPr>
              <a:t>el</a:t>
            </a:r>
            <a:r>
              <a:rPr sz="1000" spc="10" dirty="0">
                <a:latin typeface="Arial"/>
                <a:cs typeface="Arial"/>
              </a:rPr>
              <a:t>y</a:t>
            </a:r>
            <a:r>
              <a:rPr sz="1000" spc="5" dirty="0">
                <a:latin typeface="Arial"/>
                <a:cs typeface="Arial"/>
              </a:rPr>
              <a:t> hand</a:t>
            </a:r>
            <a:r>
              <a:rPr sz="1000" spc="-5" dirty="0">
                <a:latin typeface="Arial"/>
                <a:cs typeface="Arial"/>
              </a:rPr>
              <a:t>li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di</a:t>
            </a:r>
            <a:r>
              <a:rPr sz="1000" spc="-10" dirty="0">
                <a:latin typeface="Arial"/>
                <a:cs typeface="Arial"/>
              </a:rPr>
              <a:t>f</a:t>
            </a:r>
            <a:r>
              <a:rPr sz="1000" spc="5" dirty="0">
                <a:latin typeface="Arial"/>
                <a:cs typeface="Arial"/>
              </a:rPr>
              <a:t>f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dirty="0">
                <a:latin typeface="Arial"/>
                <a:cs typeface="Arial"/>
              </a:rPr>
              <a:t>ul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</a:t>
            </a:r>
            <a:r>
              <a:rPr sz="1000" spc="5" dirty="0">
                <a:latin typeface="Arial"/>
                <a:cs typeface="Arial"/>
              </a:rPr>
              <a:t>ork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tuat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dirty="0">
                <a:latin typeface="Arial"/>
                <a:cs typeface="Arial"/>
              </a:rPr>
              <a:t>o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order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to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ee</a:t>
            </a:r>
            <a:r>
              <a:rPr sz="1000" spc="10" dirty="0">
                <a:latin typeface="Arial"/>
                <a:cs typeface="Arial"/>
              </a:rPr>
              <a:t>k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proper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an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5" dirty="0">
                <a:latin typeface="Arial"/>
                <a:cs typeface="Arial"/>
              </a:rPr>
              <a:t>x</a:t>
            </a:r>
            <a:r>
              <a:rPr sz="1000" spc="5" dirty="0">
                <a:latin typeface="Arial"/>
                <a:cs typeface="Arial"/>
              </a:rPr>
              <a:t>ped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dirty="0">
                <a:latin typeface="Arial"/>
                <a:cs typeface="Arial"/>
              </a:rPr>
              <a:t>ent 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are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for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the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r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pat</a:t>
            </a:r>
            <a:r>
              <a:rPr sz="1000" dirty="0">
                <a:latin typeface="Arial"/>
                <a:cs typeface="Arial"/>
              </a:rPr>
              <a:t>ien</a:t>
            </a:r>
            <a:r>
              <a:rPr sz="1000" spc="5" dirty="0">
                <a:latin typeface="Arial"/>
                <a:cs typeface="Arial"/>
              </a:rPr>
              <a:t>t</a:t>
            </a:r>
            <a:endParaRPr sz="1000">
              <a:latin typeface="Arial"/>
              <a:cs typeface="Arial"/>
            </a:endParaRPr>
          </a:p>
          <a:p>
            <a:pPr marL="347345" marR="41910" lvl="1" indent="-167640">
              <a:lnSpc>
                <a:spcPct val="102600"/>
              </a:lnSpc>
              <a:spcBef>
                <a:spcPts val="434"/>
              </a:spcBef>
              <a:buFont typeface="Arial"/>
              <a:buChar char="•"/>
              <a:tabLst>
                <a:tab pos="347980" algn="l"/>
              </a:tabLst>
            </a:pPr>
            <a:r>
              <a:rPr sz="1000" dirty="0">
                <a:latin typeface="Arial"/>
                <a:cs typeface="Arial"/>
              </a:rPr>
              <a:t>Thi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5" dirty="0">
                <a:latin typeface="Arial"/>
                <a:cs typeface="Arial"/>
              </a:rPr>
              <a:t>v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uat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ude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ss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s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5" dirty="0">
                <a:latin typeface="Arial"/>
                <a:cs typeface="Arial"/>
              </a:rPr>
              <a:t>ent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of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sk</a:t>
            </a:r>
            <a:r>
              <a:rPr sz="1000" spc="-5" dirty="0">
                <a:latin typeface="Arial"/>
                <a:cs typeface="Arial"/>
              </a:rPr>
              <a:t>ill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perfor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dirty="0">
                <a:latin typeface="Arial"/>
                <a:cs typeface="Arial"/>
              </a:rPr>
              <a:t>a</a:t>
            </a:r>
            <a:r>
              <a:rPr sz="1000" spc="5" dirty="0">
                <a:latin typeface="Arial"/>
                <a:cs typeface="Arial"/>
              </a:rPr>
              <a:t>nce,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ear</a:t>
            </a:r>
            <a:r>
              <a:rPr sz="1000" dirty="0">
                <a:latin typeface="Arial"/>
                <a:cs typeface="Arial"/>
              </a:rPr>
              <a:t>ner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sf</a:t>
            </a:r>
            <a:r>
              <a:rPr sz="1000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dirty="0">
                <a:latin typeface="Arial"/>
                <a:cs typeface="Arial"/>
              </a:rPr>
              <a:t>n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cr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k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an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f-c</a:t>
            </a:r>
            <a:r>
              <a:rPr sz="1000" dirty="0">
                <a:latin typeface="Arial"/>
                <a:cs typeface="Arial"/>
              </a:rPr>
              <a:t>onfiden</a:t>
            </a:r>
            <a:r>
              <a:rPr sz="1000" spc="5" dirty="0">
                <a:latin typeface="Arial"/>
                <a:cs typeface="Arial"/>
              </a:rPr>
              <a:t>c</a:t>
            </a:r>
            <a:r>
              <a:rPr sz="1000" spc="10" dirty="0">
                <a:latin typeface="Arial"/>
                <a:cs typeface="Arial"/>
              </a:rPr>
              <a:t>e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8062" y="9274764"/>
            <a:ext cx="4153535" cy="893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9705" marR="5080" indent="-167005">
              <a:lnSpc>
                <a:spcPct val="102600"/>
              </a:lnSpc>
              <a:buFont typeface="Arial"/>
              <a:buAutoNum type="arabicPeriod"/>
              <a:tabLst>
                <a:tab pos="180340" algn="l"/>
              </a:tabLst>
            </a:pP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den</a:t>
            </a:r>
            <a:r>
              <a:rPr sz="1000" spc="10" dirty="0">
                <a:latin typeface="Arial"/>
                <a:cs typeface="Arial"/>
              </a:rPr>
              <a:t>ce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of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Rap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Re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pon</a:t>
            </a:r>
            <a:r>
              <a:rPr sz="1000" spc="10" dirty="0">
                <a:latin typeface="Arial"/>
                <a:cs typeface="Arial"/>
              </a:rPr>
              <a:t>se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Ca</a:t>
            </a:r>
            <a:r>
              <a:rPr sz="1000" spc="-5" dirty="0">
                <a:latin typeface="Arial"/>
                <a:cs typeface="Arial"/>
              </a:rPr>
              <a:t>ll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 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6N</a:t>
            </a:r>
            <a:r>
              <a:rPr sz="1000" spc="15" dirty="0">
                <a:latin typeface="Arial"/>
                <a:cs typeface="Arial"/>
              </a:rPr>
              <a:t>W</a:t>
            </a:r>
            <a:r>
              <a:rPr sz="1000" spc="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wil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de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li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after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the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edu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dirty="0">
                <a:latin typeface="Arial"/>
                <a:cs typeface="Arial"/>
              </a:rPr>
              <a:t>n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nter</a:t>
            </a:r>
            <a:r>
              <a:rPr sz="1000" spc="-5" dirty="0">
                <a:latin typeface="Arial"/>
                <a:cs typeface="Arial"/>
              </a:rPr>
              <a:t>v</a:t>
            </a:r>
            <a:r>
              <a:rPr sz="1000" spc="5" dirty="0">
                <a:latin typeface="Arial"/>
                <a:cs typeface="Arial"/>
              </a:rPr>
              <a:t>ent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wi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V</a:t>
            </a:r>
            <a:r>
              <a:rPr sz="1000" spc="5" dirty="0">
                <a:latin typeface="Arial"/>
                <a:cs typeface="Arial"/>
              </a:rPr>
              <a:t>entr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oscop</a:t>
            </a:r>
            <a:r>
              <a:rPr sz="1000" spc="10" dirty="0">
                <a:latin typeface="Arial"/>
                <a:cs typeface="Arial"/>
              </a:rPr>
              <a:t>e</a:t>
            </a:r>
            <a:endParaRPr sz="1000">
              <a:latin typeface="Arial"/>
              <a:cs typeface="Arial"/>
            </a:endParaRPr>
          </a:p>
          <a:p>
            <a:pPr marL="179705" marR="357505" indent="-167005">
              <a:lnSpc>
                <a:spcPct val="102600"/>
              </a:lnSpc>
              <a:spcBef>
                <a:spcPts val="439"/>
              </a:spcBef>
              <a:buFont typeface="Arial"/>
              <a:buAutoNum type="arabicPeriod"/>
              <a:tabLst>
                <a:tab pos="180340" algn="l"/>
              </a:tabLst>
            </a:pP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den</a:t>
            </a:r>
            <a:r>
              <a:rPr sz="1000" spc="10" dirty="0">
                <a:latin typeface="Arial"/>
                <a:cs typeface="Arial"/>
              </a:rPr>
              <a:t>ce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of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Cod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B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u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Cal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 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6N</a:t>
            </a:r>
            <a:r>
              <a:rPr sz="1000" spc="15" dirty="0">
                <a:latin typeface="Arial"/>
                <a:cs typeface="Arial"/>
              </a:rPr>
              <a:t>W</a:t>
            </a:r>
            <a:r>
              <a:rPr sz="1000" spc="-5" dirty="0">
                <a:latin typeface="Arial"/>
                <a:cs typeface="Arial"/>
              </a:rPr>
              <a:t> wil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de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li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after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5" dirty="0">
                <a:latin typeface="Arial"/>
                <a:cs typeface="Arial"/>
              </a:rPr>
              <a:t> edu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dirty="0">
                <a:latin typeface="Arial"/>
                <a:cs typeface="Arial"/>
              </a:rPr>
              <a:t>n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nter</a:t>
            </a:r>
            <a:r>
              <a:rPr sz="1000" spc="-5" dirty="0">
                <a:latin typeface="Arial"/>
                <a:cs typeface="Arial"/>
              </a:rPr>
              <a:t>v</a:t>
            </a:r>
            <a:r>
              <a:rPr sz="1000" spc="5" dirty="0">
                <a:latin typeface="Arial"/>
                <a:cs typeface="Arial"/>
              </a:rPr>
              <a:t>ent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wi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V</a:t>
            </a:r>
            <a:r>
              <a:rPr sz="1000" spc="5" dirty="0">
                <a:latin typeface="Arial"/>
                <a:cs typeface="Arial"/>
              </a:rPr>
              <a:t>entr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oscop</a:t>
            </a:r>
            <a:r>
              <a:rPr sz="1000" spc="10" dirty="0">
                <a:latin typeface="Arial"/>
                <a:cs typeface="Arial"/>
              </a:rPr>
              <a:t>e</a:t>
            </a:r>
            <a:endParaRPr sz="1000">
              <a:latin typeface="Arial"/>
              <a:cs typeface="Arial"/>
            </a:endParaRPr>
          </a:p>
          <a:p>
            <a:pPr marL="179705" indent="-167005">
              <a:lnSpc>
                <a:spcPct val="100000"/>
              </a:lnSpc>
              <a:spcBef>
                <a:spcPts val="470"/>
              </a:spcBef>
              <a:buFont typeface="Arial"/>
              <a:buAutoNum type="arabicPeriod"/>
              <a:tabLst>
                <a:tab pos="180340" algn="l"/>
              </a:tabLst>
            </a:pP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den</a:t>
            </a:r>
            <a:r>
              <a:rPr sz="1000" spc="10" dirty="0">
                <a:latin typeface="Arial"/>
                <a:cs typeface="Arial"/>
              </a:rPr>
              <a:t>ce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of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Rap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Re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pon</a:t>
            </a:r>
            <a:r>
              <a:rPr sz="1000" spc="10" dirty="0">
                <a:latin typeface="Arial"/>
                <a:cs typeface="Arial"/>
              </a:rPr>
              <a:t>se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Ca</a:t>
            </a:r>
            <a:r>
              <a:rPr sz="1000" spc="-5" dirty="0">
                <a:latin typeface="Arial"/>
                <a:cs typeface="Arial"/>
              </a:rPr>
              <a:t>ll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 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9</a:t>
            </a:r>
            <a:r>
              <a:rPr sz="1000" spc="15" dirty="0">
                <a:latin typeface="Arial"/>
                <a:cs typeface="Arial"/>
              </a:rPr>
              <a:t>SW</a:t>
            </a:r>
            <a:r>
              <a:rPr sz="1000" spc="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wil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de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li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after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the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5596" y="10168334"/>
            <a:ext cx="2774315" cy="156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5" dirty="0">
                <a:latin typeface="Arial"/>
                <a:cs typeface="Arial"/>
              </a:rPr>
              <a:t>edu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at</a:t>
            </a:r>
            <a:r>
              <a:rPr sz="1000" dirty="0">
                <a:latin typeface="Arial"/>
                <a:cs typeface="Arial"/>
              </a:rPr>
              <a:t>ion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5" dirty="0">
                <a:latin typeface="Arial"/>
                <a:cs typeface="Arial"/>
              </a:rPr>
              <a:t>ter</a:t>
            </a:r>
            <a:r>
              <a:rPr sz="1000" spc="-5" dirty="0">
                <a:latin typeface="Arial"/>
                <a:cs typeface="Arial"/>
              </a:rPr>
              <a:t>v</a:t>
            </a:r>
            <a:r>
              <a:rPr sz="1000" spc="5" dirty="0">
                <a:latin typeface="Arial"/>
                <a:cs typeface="Arial"/>
              </a:rPr>
              <a:t>ent</a:t>
            </a:r>
            <a:r>
              <a:rPr sz="1000" dirty="0">
                <a:latin typeface="Arial"/>
                <a:cs typeface="Arial"/>
              </a:rPr>
              <a:t>io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wi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V</a:t>
            </a:r>
            <a:r>
              <a:rPr sz="1000" spc="5" dirty="0">
                <a:latin typeface="Arial"/>
                <a:cs typeface="Arial"/>
              </a:rPr>
              <a:t>entr</a:t>
            </a:r>
            <a:r>
              <a:rPr sz="1000" dirty="0">
                <a:latin typeface="Arial"/>
                <a:cs typeface="Arial"/>
              </a:rPr>
              <a:t>ioloscop</a:t>
            </a:r>
            <a:r>
              <a:rPr sz="1000" spc="10" dirty="0">
                <a:latin typeface="Arial"/>
                <a:cs typeface="Arial"/>
              </a:rPr>
              <a:t>e</a:t>
            </a:r>
            <a:endParaRPr sz="1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08062" y="11586343"/>
            <a:ext cx="4117975" cy="2711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3499"/>
              </a:lnSpc>
            </a:pPr>
            <a:r>
              <a:rPr sz="850" spc="20" dirty="0">
                <a:latin typeface="Arial"/>
                <a:cs typeface="Arial"/>
              </a:rPr>
              <a:t>T</a:t>
            </a:r>
            <a:r>
              <a:rPr sz="850" spc="10" dirty="0">
                <a:latin typeface="Arial"/>
                <a:cs typeface="Arial"/>
              </a:rPr>
              <a:t>he</a:t>
            </a:r>
            <a:r>
              <a:rPr sz="850" spc="-5" dirty="0">
                <a:latin typeface="Arial"/>
                <a:cs typeface="Arial"/>
              </a:rPr>
              <a:t> </a:t>
            </a:r>
            <a:r>
              <a:rPr sz="850" spc="10" dirty="0">
                <a:latin typeface="Arial"/>
                <a:cs typeface="Arial"/>
              </a:rPr>
              <a:t>study</a:t>
            </a:r>
            <a:r>
              <a:rPr sz="850" dirty="0">
                <a:latin typeface="Arial"/>
                <a:cs typeface="Arial"/>
              </a:rPr>
              <a:t> w</a:t>
            </a:r>
            <a:r>
              <a:rPr sz="850" spc="10" dirty="0">
                <a:latin typeface="Arial"/>
                <a:cs typeface="Arial"/>
              </a:rPr>
              <a:t>as suppo</a:t>
            </a:r>
            <a:r>
              <a:rPr sz="850" dirty="0">
                <a:latin typeface="Arial"/>
                <a:cs typeface="Arial"/>
              </a:rPr>
              <a:t>r</a:t>
            </a:r>
            <a:r>
              <a:rPr sz="850" spc="5" dirty="0">
                <a:latin typeface="Arial"/>
                <a:cs typeface="Arial"/>
              </a:rPr>
              <a:t>t</a:t>
            </a:r>
            <a:r>
              <a:rPr sz="850" dirty="0">
                <a:latin typeface="Arial"/>
                <a:cs typeface="Arial"/>
              </a:rPr>
              <a:t>e</a:t>
            </a:r>
            <a:r>
              <a:rPr sz="850" spc="10" dirty="0">
                <a:latin typeface="Arial"/>
                <a:cs typeface="Arial"/>
              </a:rPr>
              <a:t>d</a:t>
            </a:r>
            <a:r>
              <a:rPr sz="850" spc="-15" dirty="0">
                <a:latin typeface="Arial"/>
                <a:cs typeface="Arial"/>
              </a:rPr>
              <a:t> </a:t>
            </a:r>
            <a:r>
              <a:rPr sz="850" spc="10" dirty="0">
                <a:latin typeface="Arial"/>
                <a:cs typeface="Arial"/>
              </a:rPr>
              <a:t>by</a:t>
            </a:r>
            <a:r>
              <a:rPr sz="850" dirty="0">
                <a:latin typeface="Arial"/>
                <a:cs typeface="Arial"/>
              </a:rPr>
              <a:t> </a:t>
            </a:r>
            <a:r>
              <a:rPr sz="850" spc="10" dirty="0">
                <a:latin typeface="Arial"/>
                <a:cs typeface="Arial"/>
              </a:rPr>
              <a:t>the</a:t>
            </a:r>
            <a:r>
              <a:rPr sz="850" dirty="0">
                <a:latin typeface="Arial"/>
                <a:cs typeface="Arial"/>
              </a:rPr>
              <a:t> </a:t>
            </a:r>
            <a:r>
              <a:rPr sz="850" spc="10" dirty="0">
                <a:latin typeface="Arial"/>
                <a:cs typeface="Arial"/>
              </a:rPr>
              <a:t>R</a:t>
            </a:r>
            <a:r>
              <a:rPr sz="850" spc="15" dirty="0">
                <a:latin typeface="Arial"/>
                <a:cs typeface="Arial"/>
              </a:rPr>
              <a:t>PH</a:t>
            </a:r>
            <a:r>
              <a:rPr sz="850" spc="-5" dirty="0">
                <a:latin typeface="Arial"/>
                <a:cs typeface="Arial"/>
              </a:rPr>
              <a:t> </a:t>
            </a:r>
            <a:r>
              <a:rPr sz="850" spc="10" dirty="0">
                <a:latin typeface="Arial"/>
                <a:cs typeface="Arial"/>
              </a:rPr>
              <a:t>Nu</a:t>
            </a:r>
            <a:r>
              <a:rPr sz="850" dirty="0">
                <a:latin typeface="Arial"/>
                <a:cs typeface="Arial"/>
              </a:rPr>
              <a:t>r</a:t>
            </a:r>
            <a:r>
              <a:rPr sz="850" spc="10" dirty="0">
                <a:latin typeface="Arial"/>
                <a:cs typeface="Arial"/>
              </a:rPr>
              <a:t>s</a:t>
            </a:r>
            <a:r>
              <a:rPr sz="850" dirty="0">
                <a:latin typeface="Arial"/>
                <a:cs typeface="Arial"/>
              </a:rPr>
              <a:t>i</a:t>
            </a:r>
            <a:r>
              <a:rPr sz="850" spc="10" dirty="0">
                <a:latin typeface="Arial"/>
                <a:cs typeface="Arial"/>
              </a:rPr>
              <a:t>ng</a:t>
            </a:r>
            <a:r>
              <a:rPr sz="850" spc="-5" dirty="0">
                <a:latin typeface="Arial"/>
                <a:cs typeface="Arial"/>
              </a:rPr>
              <a:t> </a:t>
            </a:r>
            <a:r>
              <a:rPr sz="850" spc="10" dirty="0">
                <a:latin typeface="Arial"/>
                <a:cs typeface="Arial"/>
              </a:rPr>
              <a:t>Resea</a:t>
            </a:r>
            <a:r>
              <a:rPr sz="850" dirty="0">
                <a:latin typeface="Arial"/>
                <a:cs typeface="Arial"/>
              </a:rPr>
              <a:t>r</a:t>
            </a:r>
            <a:r>
              <a:rPr sz="850" spc="10" dirty="0">
                <a:latin typeface="Arial"/>
                <a:cs typeface="Arial"/>
              </a:rPr>
              <a:t>ch</a:t>
            </a:r>
            <a:r>
              <a:rPr sz="850" spc="-15" dirty="0">
                <a:latin typeface="Arial"/>
                <a:cs typeface="Arial"/>
              </a:rPr>
              <a:t> </a:t>
            </a:r>
            <a:r>
              <a:rPr sz="850" spc="10" dirty="0">
                <a:latin typeface="Arial"/>
                <a:cs typeface="Arial"/>
              </a:rPr>
              <a:t>Counc</a:t>
            </a:r>
            <a:r>
              <a:rPr sz="850" dirty="0">
                <a:latin typeface="Arial"/>
                <a:cs typeface="Arial"/>
              </a:rPr>
              <a:t>i</a:t>
            </a:r>
            <a:r>
              <a:rPr sz="850" spc="5" dirty="0">
                <a:latin typeface="Arial"/>
                <a:cs typeface="Arial"/>
              </a:rPr>
              <a:t>l</a:t>
            </a:r>
            <a:r>
              <a:rPr sz="850" spc="-10" dirty="0">
                <a:latin typeface="Arial"/>
                <a:cs typeface="Arial"/>
              </a:rPr>
              <a:t> </a:t>
            </a:r>
            <a:r>
              <a:rPr sz="850" spc="10" dirty="0">
                <a:latin typeface="Arial"/>
                <a:cs typeface="Arial"/>
              </a:rPr>
              <a:t>and</a:t>
            </a:r>
            <a:r>
              <a:rPr sz="850" spc="-15" dirty="0">
                <a:latin typeface="Arial"/>
                <a:cs typeface="Arial"/>
              </a:rPr>
              <a:t> </a:t>
            </a:r>
            <a:r>
              <a:rPr sz="850" spc="10" dirty="0">
                <a:latin typeface="Arial"/>
                <a:cs typeface="Arial"/>
              </a:rPr>
              <a:t>the</a:t>
            </a:r>
            <a:r>
              <a:rPr sz="850" dirty="0">
                <a:latin typeface="Arial"/>
                <a:cs typeface="Arial"/>
              </a:rPr>
              <a:t> </a:t>
            </a:r>
            <a:r>
              <a:rPr sz="850" spc="10" dirty="0">
                <a:latin typeface="Arial"/>
                <a:cs typeface="Arial"/>
              </a:rPr>
              <a:t>Un</a:t>
            </a:r>
            <a:r>
              <a:rPr sz="850" dirty="0">
                <a:latin typeface="Arial"/>
                <a:cs typeface="Arial"/>
              </a:rPr>
              <a:t>iv</a:t>
            </a:r>
            <a:r>
              <a:rPr sz="850" spc="10" dirty="0">
                <a:latin typeface="Arial"/>
                <a:cs typeface="Arial"/>
              </a:rPr>
              <a:t>e</a:t>
            </a:r>
            <a:r>
              <a:rPr sz="850" dirty="0">
                <a:latin typeface="Arial"/>
                <a:cs typeface="Arial"/>
              </a:rPr>
              <a:t>r</a:t>
            </a:r>
            <a:r>
              <a:rPr sz="850" spc="10" dirty="0">
                <a:latin typeface="Arial"/>
                <a:cs typeface="Arial"/>
              </a:rPr>
              <a:t>s</a:t>
            </a:r>
            <a:r>
              <a:rPr sz="850" dirty="0">
                <a:latin typeface="Arial"/>
                <a:cs typeface="Arial"/>
              </a:rPr>
              <a:t>i</a:t>
            </a:r>
            <a:r>
              <a:rPr sz="850" spc="10" dirty="0">
                <a:latin typeface="Arial"/>
                <a:cs typeface="Arial"/>
              </a:rPr>
              <a:t>ty</a:t>
            </a:r>
            <a:r>
              <a:rPr sz="850" spc="5" dirty="0">
                <a:latin typeface="Arial"/>
                <a:cs typeface="Arial"/>
              </a:rPr>
              <a:t> of</a:t>
            </a:r>
            <a:r>
              <a:rPr sz="850" spc="-45" dirty="0">
                <a:latin typeface="Arial"/>
                <a:cs typeface="Arial"/>
              </a:rPr>
              <a:t> </a:t>
            </a:r>
            <a:r>
              <a:rPr sz="850" spc="10" dirty="0">
                <a:latin typeface="Arial"/>
                <a:cs typeface="Arial"/>
              </a:rPr>
              <a:t>Ak</a:t>
            </a:r>
            <a:r>
              <a:rPr sz="850" dirty="0">
                <a:latin typeface="Arial"/>
                <a:cs typeface="Arial"/>
              </a:rPr>
              <a:t>r</a:t>
            </a:r>
            <a:r>
              <a:rPr sz="850" spc="10" dirty="0">
                <a:latin typeface="Arial"/>
                <a:cs typeface="Arial"/>
              </a:rPr>
              <a:t>on,</a:t>
            </a:r>
            <a:r>
              <a:rPr sz="850" spc="-50" dirty="0">
                <a:latin typeface="Arial"/>
                <a:cs typeface="Arial"/>
              </a:rPr>
              <a:t> </a:t>
            </a:r>
            <a:r>
              <a:rPr sz="850" spc="10" dirty="0">
                <a:latin typeface="Arial"/>
                <a:cs typeface="Arial"/>
              </a:rPr>
              <a:t>Ak</a:t>
            </a:r>
            <a:r>
              <a:rPr sz="850" dirty="0">
                <a:latin typeface="Arial"/>
                <a:cs typeface="Arial"/>
              </a:rPr>
              <a:t>r</a:t>
            </a:r>
            <a:r>
              <a:rPr sz="850" spc="10" dirty="0">
                <a:latin typeface="Arial"/>
                <a:cs typeface="Arial"/>
              </a:rPr>
              <a:t>on,</a:t>
            </a:r>
            <a:r>
              <a:rPr sz="850" dirty="0">
                <a:latin typeface="Arial"/>
                <a:cs typeface="Arial"/>
              </a:rPr>
              <a:t> </a:t>
            </a:r>
            <a:r>
              <a:rPr sz="850" spc="15" dirty="0">
                <a:latin typeface="Arial"/>
                <a:cs typeface="Arial"/>
              </a:rPr>
              <a:t>OH</a:t>
            </a:r>
            <a:endParaRPr sz="85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0164855" y="1831707"/>
            <a:ext cx="4738983" cy="1016932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419695" y="5305248"/>
            <a:ext cx="4255832" cy="25281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397589" y="8543079"/>
            <a:ext cx="4323311" cy="259328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5652810" y="4020820"/>
            <a:ext cx="3868408" cy="229079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5652810" y="6477988"/>
            <a:ext cx="3868407" cy="114830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5366606" y="7818260"/>
            <a:ext cx="4440816" cy="169628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5366606" y="9740250"/>
            <a:ext cx="4440818" cy="93190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366910" y="2082542"/>
            <a:ext cx="4371340" cy="322580"/>
          </a:xfrm>
          <a:custGeom>
            <a:avLst/>
            <a:gdLst/>
            <a:ahLst/>
            <a:cxnLst/>
            <a:rect l="l" t="t" r="r" b="b"/>
            <a:pathLst>
              <a:path w="4371340" h="322580">
                <a:moveTo>
                  <a:pt x="0" y="0"/>
                </a:moveTo>
                <a:lnTo>
                  <a:pt x="4371013" y="0"/>
                </a:lnTo>
                <a:lnTo>
                  <a:pt x="4371013" y="322270"/>
                </a:lnTo>
                <a:lnTo>
                  <a:pt x="0" y="322270"/>
                </a:lnTo>
                <a:lnTo>
                  <a:pt x="0" y="0"/>
                </a:lnTo>
                <a:close/>
              </a:path>
            </a:pathLst>
          </a:custGeom>
          <a:solidFill>
            <a:srgbClr val="000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366910" y="2082542"/>
            <a:ext cx="4371340" cy="322580"/>
          </a:xfrm>
          <a:custGeom>
            <a:avLst/>
            <a:gdLst/>
            <a:ahLst/>
            <a:cxnLst/>
            <a:rect l="l" t="t" r="r" b="b"/>
            <a:pathLst>
              <a:path w="4371340" h="322580">
                <a:moveTo>
                  <a:pt x="0" y="0"/>
                </a:moveTo>
                <a:lnTo>
                  <a:pt x="4371013" y="0"/>
                </a:lnTo>
                <a:lnTo>
                  <a:pt x="4371013" y="322270"/>
                </a:lnTo>
                <a:lnTo>
                  <a:pt x="0" y="322270"/>
                </a:lnTo>
                <a:lnTo>
                  <a:pt x="0" y="0"/>
                </a:lnTo>
                <a:close/>
              </a:path>
            </a:pathLst>
          </a:custGeom>
          <a:ln w="18614">
            <a:solidFill>
              <a:srgbClr val="7DA5A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384791" y="2082542"/>
            <a:ext cx="4372610" cy="322580"/>
          </a:xfrm>
          <a:custGeom>
            <a:avLst/>
            <a:gdLst/>
            <a:ahLst/>
            <a:cxnLst/>
            <a:rect l="l" t="t" r="r" b="b"/>
            <a:pathLst>
              <a:path w="4372609" h="322580">
                <a:moveTo>
                  <a:pt x="0" y="0"/>
                </a:moveTo>
                <a:lnTo>
                  <a:pt x="4372176" y="0"/>
                </a:lnTo>
                <a:lnTo>
                  <a:pt x="4372176" y="322270"/>
                </a:lnTo>
                <a:lnTo>
                  <a:pt x="0" y="322270"/>
                </a:lnTo>
                <a:lnTo>
                  <a:pt x="0" y="0"/>
                </a:lnTo>
                <a:close/>
              </a:path>
            </a:pathLst>
          </a:custGeom>
          <a:solidFill>
            <a:srgbClr val="000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0384791" y="2082542"/>
            <a:ext cx="4372610" cy="322580"/>
          </a:xfrm>
          <a:custGeom>
            <a:avLst/>
            <a:gdLst/>
            <a:ahLst/>
            <a:cxnLst/>
            <a:rect l="l" t="t" r="r" b="b"/>
            <a:pathLst>
              <a:path w="4372609" h="322580">
                <a:moveTo>
                  <a:pt x="0" y="0"/>
                </a:moveTo>
                <a:lnTo>
                  <a:pt x="4372176" y="0"/>
                </a:lnTo>
                <a:lnTo>
                  <a:pt x="4372176" y="322270"/>
                </a:lnTo>
                <a:lnTo>
                  <a:pt x="0" y="322270"/>
                </a:lnTo>
                <a:lnTo>
                  <a:pt x="0" y="0"/>
                </a:lnTo>
                <a:close/>
              </a:path>
            </a:pathLst>
          </a:custGeom>
          <a:ln w="18614">
            <a:solidFill>
              <a:srgbClr val="7DA5A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0384791" y="2401322"/>
            <a:ext cx="4372610" cy="322580"/>
          </a:xfrm>
          <a:custGeom>
            <a:avLst/>
            <a:gdLst/>
            <a:ahLst/>
            <a:cxnLst/>
            <a:rect l="l" t="t" r="r" b="b"/>
            <a:pathLst>
              <a:path w="4372609" h="322580">
                <a:moveTo>
                  <a:pt x="0" y="0"/>
                </a:moveTo>
                <a:lnTo>
                  <a:pt x="4372176" y="0"/>
                </a:lnTo>
                <a:lnTo>
                  <a:pt x="4372176" y="322270"/>
                </a:lnTo>
                <a:lnTo>
                  <a:pt x="0" y="322270"/>
                </a:lnTo>
                <a:lnTo>
                  <a:pt x="0" y="0"/>
                </a:lnTo>
                <a:close/>
              </a:path>
            </a:pathLst>
          </a:custGeom>
          <a:solidFill>
            <a:srgbClr val="FFC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0384791" y="2401322"/>
            <a:ext cx="4372610" cy="322580"/>
          </a:xfrm>
          <a:custGeom>
            <a:avLst/>
            <a:gdLst/>
            <a:ahLst/>
            <a:cxnLst/>
            <a:rect l="l" t="t" r="r" b="b"/>
            <a:pathLst>
              <a:path w="4372609" h="322580">
                <a:moveTo>
                  <a:pt x="0" y="0"/>
                </a:moveTo>
                <a:lnTo>
                  <a:pt x="4372176" y="0"/>
                </a:lnTo>
                <a:lnTo>
                  <a:pt x="4372176" y="322270"/>
                </a:lnTo>
                <a:lnTo>
                  <a:pt x="0" y="322270"/>
                </a:lnTo>
                <a:lnTo>
                  <a:pt x="0" y="0"/>
                </a:lnTo>
                <a:close/>
              </a:path>
            </a:pathLst>
          </a:custGeom>
          <a:ln w="18614">
            <a:solidFill>
              <a:srgbClr val="7DA5A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366910" y="2401322"/>
            <a:ext cx="4371340" cy="322580"/>
          </a:xfrm>
          <a:custGeom>
            <a:avLst/>
            <a:gdLst/>
            <a:ahLst/>
            <a:cxnLst/>
            <a:rect l="l" t="t" r="r" b="b"/>
            <a:pathLst>
              <a:path w="4371340" h="322580">
                <a:moveTo>
                  <a:pt x="0" y="0"/>
                </a:moveTo>
                <a:lnTo>
                  <a:pt x="4371013" y="0"/>
                </a:lnTo>
                <a:lnTo>
                  <a:pt x="4371013" y="322270"/>
                </a:lnTo>
                <a:lnTo>
                  <a:pt x="0" y="322270"/>
                </a:lnTo>
                <a:lnTo>
                  <a:pt x="0" y="0"/>
                </a:lnTo>
                <a:close/>
              </a:path>
            </a:pathLst>
          </a:custGeom>
          <a:solidFill>
            <a:srgbClr val="FFC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366910" y="2401322"/>
            <a:ext cx="4371340" cy="322580"/>
          </a:xfrm>
          <a:custGeom>
            <a:avLst/>
            <a:gdLst/>
            <a:ahLst/>
            <a:cxnLst/>
            <a:rect l="l" t="t" r="r" b="b"/>
            <a:pathLst>
              <a:path w="4371340" h="322580">
                <a:moveTo>
                  <a:pt x="0" y="0"/>
                </a:moveTo>
                <a:lnTo>
                  <a:pt x="4371013" y="0"/>
                </a:lnTo>
                <a:lnTo>
                  <a:pt x="4371013" y="322270"/>
                </a:lnTo>
                <a:lnTo>
                  <a:pt x="0" y="322270"/>
                </a:lnTo>
                <a:lnTo>
                  <a:pt x="0" y="0"/>
                </a:lnTo>
                <a:close/>
              </a:path>
            </a:pathLst>
          </a:custGeom>
          <a:ln w="18614">
            <a:solidFill>
              <a:srgbClr val="7DA5A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5386442" y="2452518"/>
            <a:ext cx="7972425" cy="859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00530">
              <a:lnSpc>
                <a:spcPct val="100000"/>
              </a:lnSpc>
              <a:tabLst>
                <a:tab pos="6409055" algn="l"/>
              </a:tabLst>
            </a:pPr>
            <a:r>
              <a:rPr sz="1750" b="1" spc="-5" dirty="0">
                <a:solidFill>
                  <a:srgbClr val="000068"/>
                </a:solidFill>
                <a:latin typeface="Arial"/>
                <a:cs typeface="Arial"/>
              </a:rPr>
              <a:t>Sub</a:t>
            </a:r>
            <a:r>
              <a:rPr sz="1750" b="1" dirty="0">
                <a:solidFill>
                  <a:srgbClr val="000068"/>
                </a:solidFill>
                <a:latin typeface="Arial"/>
                <a:cs typeface="Arial"/>
              </a:rPr>
              <a:t>j</a:t>
            </a:r>
            <a:r>
              <a:rPr sz="1750" b="1" spc="-5" dirty="0">
                <a:solidFill>
                  <a:srgbClr val="000068"/>
                </a:solidFill>
                <a:latin typeface="Arial"/>
                <a:cs typeface="Arial"/>
              </a:rPr>
              <a:t>ec</a:t>
            </a:r>
            <a:r>
              <a:rPr sz="1750" b="1" dirty="0">
                <a:solidFill>
                  <a:srgbClr val="000068"/>
                </a:solidFill>
                <a:latin typeface="Arial"/>
                <a:cs typeface="Arial"/>
              </a:rPr>
              <a:t>ts	</a:t>
            </a:r>
            <a:r>
              <a:rPr sz="1750" b="1" spc="-5" dirty="0">
                <a:solidFill>
                  <a:srgbClr val="000068"/>
                </a:solidFill>
                <a:latin typeface="Arial"/>
                <a:cs typeface="Arial"/>
              </a:rPr>
              <a:t>De</a:t>
            </a:r>
            <a:r>
              <a:rPr sz="1750" b="1" dirty="0">
                <a:solidFill>
                  <a:srgbClr val="000068"/>
                </a:solidFill>
                <a:latin typeface="Arial"/>
                <a:cs typeface="Arial"/>
              </a:rPr>
              <a:t>m</a:t>
            </a:r>
            <a:r>
              <a:rPr sz="1750" b="1" spc="-5" dirty="0">
                <a:solidFill>
                  <a:srgbClr val="000068"/>
                </a:solidFill>
                <a:latin typeface="Arial"/>
                <a:cs typeface="Arial"/>
              </a:rPr>
              <a:t>og</a:t>
            </a:r>
            <a:r>
              <a:rPr sz="1750" b="1" dirty="0">
                <a:solidFill>
                  <a:srgbClr val="000068"/>
                </a:solidFill>
                <a:latin typeface="Arial"/>
                <a:cs typeface="Arial"/>
              </a:rPr>
              <a:t>r</a:t>
            </a:r>
            <a:r>
              <a:rPr sz="1750" b="1" spc="-5" dirty="0">
                <a:solidFill>
                  <a:srgbClr val="000068"/>
                </a:solidFill>
                <a:latin typeface="Arial"/>
                <a:cs typeface="Arial"/>
              </a:rPr>
              <a:t>aph</a:t>
            </a:r>
            <a:r>
              <a:rPr sz="1750" b="1" spc="5" dirty="0">
                <a:solidFill>
                  <a:srgbClr val="000068"/>
                </a:solidFill>
                <a:latin typeface="Arial"/>
                <a:cs typeface="Arial"/>
              </a:rPr>
              <a:t>i</a:t>
            </a:r>
            <a:r>
              <a:rPr sz="1750" b="1" spc="-5" dirty="0">
                <a:solidFill>
                  <a:srgbClr val="000068"/>
                </a:solidFill>
                <a:latin typeface="Arial"/>
                <a:cs typeface="Arial"/>
              </a:rPr>
              <a:t>cs</a:t>
            </a:r>
            <a:endParaRPr sz="1750">
              <a:latin typeface="Arial"/>
              <a:cs typeface="Arial"/>
            </a:endParaRPr>
          </a:p>
          <a:p>
            <a:pPr marL="179705" marR="3880485" indent="-167005" algn="just">
              <a:lnSpc>
                <a:spcPct val="102600"/>
              </a:lnSpc>
              <a:spcBef>
                <a:spcPts val="1095"/>
              </a:spcBef>
              <a:buFont typeface="Arial"/>
              <a:buChar char="•"/>
              <a:tabLst>
                <a:tab pos="180340" algn="l"/>
              </a:tabLst>
            </a:pPr>
            <a:r>
              <a:rPr sz="1000" spc="5" dirty="0">
                <a:latin typeface="Arial"/>
                <a:cs typeface="Arial"/>
              </a:rPr>
              <a:t>Reg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stere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Nurse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(RN)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fro</a:t>
            </a:r>
            <a:r>
              <a:rPr sz="1000" spc="15" dirty="0">
                <a:latin typeface="Arial"/>
                <a:cs typeface="Arial"/>
              </a:rPr>
              <a:t>m</a:t>
            </a:r>
            <a:r>
              <a:rPr sz="1000" dirty="0">
                <a:latin typeface="Arial"/>
                <a:cs typeface="Arial"/>
              </a:rPr>
              <a:t>  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w</a:t>
            </a:r>
            <a:r>
              <a:rPr sz="1000" spc="10" dirty="0">
                <a:latin typeface="Arial"/>
                <a:cs typeface="Arial"/>
              </a:rPr>
              <a:t>o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5" dirty="0">
                <a:latin typeface="Arial"/>
                <a:cs typeface="Arial"/>
              </a:rPr>
              <a:t>ed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dirty="0">
                <a:latin typeface="Arial"/>
                <a:cs typeface="Arial"/>
              </a:rPr>
              <a:t>al</a:t>
            </a:r>
            <a:r>
              <a:rPr sz="1000" spc="5" dirty="0">
                <a:latin typeface="Arial"/>
                <a:cs typeface="Arial"/>
              </a:rPr>
              <a:t>/Surg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ca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Un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ts</a:t>
            </a:r>
            <a:r>
              <a:rPr sz="1000" spc="-5" dirty="0">
                <a:latin typeface="Arial"/>
                <a:cs typeface="Arial"/>
              </a:rPr>
              <a:t> w</a:t>
            </a:r>
            <a:r>
              <a:rPr sz="1000" spc="5" dirty="0">
                <a:latin typeface="Arial"/>
                <a:cs typeface="Arial"/>
              </a:rPr>
              <a:t>h</a:t>
            </a:r>
            <a:r>
              <a:rPr sz="1000" spc="10" dirty="0">
                <a:latin typeface="Arial"/>
                <a:cs typeface="Arial"/>
              </a:rPr>
              <a:t>o </a:t>
            </a:r>
            <a:r>
              <a:rPr sz="1000" spc="-5" dirty="0">
                <a:latin typeface="Arial"/>
                <a:cs typeface="Arial"/>
              </a:rPr>
              <a:t>w</a:t>
            </a:r>
            <a:r>
              <a:rPr sz="1000" spc="5" dirty="0">
                <a:latin typeface="Arial"/>
                <a:cs typeface="Arial"/>
              </a:rPr>
              <a:t>ere part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dirty="0">
                <a:latin typeface="Arial"/>
                <a:cs typeface="Arial"/>
              </a:rPr>
              <a:t>ipat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li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ompetenc</a:t>
            </a:r>
            <a:r>
              <a:rPr sz="1000" spc="10" dirty="0">
                <a:latin typeface="Arial"/>
                <a:cs typeface="Arial"/>
              </a:rPr>
              <a:t>y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5" dirty="0">
                <a:latin typeface="Arial"/>
                <a:cs typeface="Arial"/>
              </a:rPr>
              <a:t>v</a:t>
            </a:r>
            <a:r>
              <a:rPr sz="1000" dirty="0">
                <a:latin typeface="Arial"/>
                <a:cs typeface="Arial"/>
              </a:rPr>
              <a:t>al</a:t>
            </a:r>
            <a:r>
              <a:rPr sz="1000" spc="5" dirty="0">
                <a:latin typeface="Arial"/>
                <a:cs typeface="Arial"/>
              </a:rPr>
              <a:t>uat</a:t>
            </a:r>
            <a:r>
              <a:rPr sz="1000" dirty="0">
                <a:latin typeface="Arial"/>
                <a:cs typeface="Arial"/>
              </a:rPr>
              <a:t>io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-5" dirty="0">
                <a:latin typeface="Arial"/>
                <a:cs typeface="Arial"/>
              </a:rPr>
              <a:t>v</a:t>
            </a:r>
            <a:r>
              <a:rPr sz="1000" dirty="0">
                <a:latin typeface="Arial"/>
                <a:cs typeface="Arial"/>
              </a:rPr>
              <a:t>ol</a:t>
            </a:r>
            <a:r>
              <a:rPr sz="1000" spc="-5" dirty="0">
                <a:latin typeface="Arial"/>
                <a:cs typeface="Arial"/>
              </a:rPr>
              <a:t>vi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2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5" dirty="0">
                <a:latin typeface="Arial"/>
                <a:cs typeface="Arial"/>
              </a:rPr>
              <a:t>u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</a:t>
            </a:r>
            <a:r>
              <a:rPr sz="1000" spc="5" dirty="0">
                <a:latin typeface="Arial"/>
                <a:cs typeface="Arial"/>
              </a:rPr>
              <a:t>ere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-5" dirty="0">
                <a:latin typeface="Arial"/>
                <a:cs typeface="Arial"/>
              </a:rPr>
              <a:t>vi</a:t>
            </a:r>
            <a:r>
              <a:rPr sz="1000" spc="5" dirty="0">
                <a:latin typeface="Arial"/>
                <a:cs typeface="Arial"/>
              </a:rPr>
              <a:t>te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to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part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dirty="0">
                <a:latin typeface="Arial"/>
                <a:cs typeface="Arial"/>
              </a:rPr>
              <a:t>ipat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stud</a:t>
            </a:r>
            <a:r>
              <a:rPr sz="1000" spc="10" dirty="0">
                <a:latin typeface="Arial"/>
                <a:cs typeface="Arial"/>
              </a:rPr>
              <a:t>y</a:t>
            </a:r>
            <a:endParaRPr sz="10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553976" y="3339167"/>
            <a:ext cx="1911985" cy="340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9705" indent="-167005">
              <a:lnSpc>
                <a:spcPct val="100000"/>
              </a:lnSpc>
              <a:buFont typeface="Arial"/>
              <a:buChar char="•"/>
              <a:tabLst>
                <a:tab pos="180340" algn="l"/>
              </a:tabLst>
            </a:pPr>
            <a:r>
              <a:rPr sz="1000" spc="-110" dirty="0">
                <a:latin typeface="Arial"/>
                <a:cs typeface="Arial"/>
              </a:rPr>
              <a:t>T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emetr</a:t>
            </a:r>
            <a:r>
              <a:rPr sz="1000" spc="-5" dirty="0">
                <a:latin typeface="Arial"/>
                <a:cs typeface="Arial"/>
              </a:rPr>
              <a:t>y</a:t>
            </a:r>
            <a:r>
              <a:rPr sz="1000" spc="5" dirty="0">
                <a:latin typeface="Arial"/>
                <a:cs typeface="Arial"/>
              </a:rPr>
              <a:t>/Card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Un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t -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6NW</a:t>
            </a:r>
            <a:endParaRPr sz="1000">
              <a:latin typeface="Arial"/>
              <a:cs typeface="Arial"/>
            </a:endParaRPr>
          </a:p>
          <a:p>
            <a:pPr marL="179705" indent="-167005">
              <a:lnSpc>
                <a:spcPct val="100000"/>
              </a:lnSpc>
              <a:spcBef>
                <a:spcPts val="250"/>
              </a:spcBef>
              <a:buFont typeface="Arial"/>
              <a:buChar char="•"/>
              <a:tabLst>
                <a:tab pos="180340" algn="l"/>
              </a:tabLst>
            </a:pPr>
            <a:r>
              <a:rPr sz="1000" spc="5" dirty="0">
                <a:latin typeface="Arial"/>
                <a:cs typeface="Arial"/>
              </a:rPr>
              <a:t>Re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p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rato</a:t>
            </a:r>
            <a:r>
              <a:rPr sz="1000" spc="-5" dirty="0">
                <a:latin typeface="Arial"/>
                <a:cs typeface="Arial"/>
              </a:rPr>
              <a:t>ry</a:t>
            </a:r>
            <a:r>
              <a:rPr sz="1000" spc="5" dirty="0">
                <a:latin typeface="Arial"/>
                <a:cs typeface="Arial"/>
              </a:rPr>
              <a:t>/Burn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Un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t -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9</a:t>
            </a:r>
            <a:r>
              <a:rPr sz="1000" spc="15" dirty="0">
                <a:latin typeface="Arial"/>
                <a:cs typeface="Arial"/>
              </a:rPr>
              <a:t>SW</a:t>
            </a:r>
            <a:endParaRPr sz="10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386442" y="3707743"/>
            <a:ext cx="1908175" cy="156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8915" indent="-196215">
              <a:lnSpc>
                <a:spcPct val="100000"/>
              </a:lnSpc>
              <a:buFont typeface="Arial"/>
              <a:buChar char="•"/>
              <a:tabLst>
                <a:tab pos="209550" algn="l"/>
              </a:tabLst>
            </a:pPr>
            <a:r>
              <a:rPr sz="1000" spc="10" dirty="0">
                <a:latin typeface="Arial"/>
                <a:cs typeface="Arial"/>
              </a:rPr>
              <a:t>A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tota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of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3</a:t>
            </a:r>
            <a:r>
              <a:rPr sz="1000" spc="10" dirty="0">
                <a:latin typeface="Arial"/>
                <a:cs typeface="Arial"/>
              </a:rPr>
              <a:t>3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RN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 part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dirty="0">
                <a:latin typeface="Arial"/>
                <a:cs typeface="Arial"/>
              </a:rPr>
              <a:t>pate</a:t>
            </a:r>
            <a:r>
              <a:rPr sz="1000" spc="10" dirty="0">
                <a:latin typeface="Arial"/>
                <a:cs typeface="Arial"/>
              </a:rPr>
              <a:t>d</a:t>
            </a:r>
            <a:endParaRPr sz="10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342231" y="4373226"/>
            <a:ext cx="4319905" cy="14909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9705" marR="229235" indent="-167005">
              <a:lnSpc>
                <a:spcPct val="102600"/>
              </a:lnSpc>
              <a:buFont typeface="Arial"/>
              <a:buChar char="•"/>
              <a:tabLst>
                <a:tab pos="180340" algn="l"/>
              </a:tabLst>
            </a:pPr>
            <a:r>
              <a:rPr sz="1000" spc="10" dirty="0">
                <a:latin typeface="Arial"/>
                <a:cs typeface="Arial"/>
              </a:rPr>
              <a:t>B</a:t>
            </a:r>
            <a:r>
              <a:rPr sz="1000" spc="5" dirty="0">
                <a:latin typeface="Arial"/>
                <a:cs typeface="Arial"/>
              </a:rPr>
              <a:t>efore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beg</a:t>
            </a:r>
            <a:r>
              <a:rPr sz="1000" dirty="0">
                <a:latin typeface="Arial"/>
                <a:cs typeface="Arial"/>
              </a:rPr>
              <a:t>inn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li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5" dirty="0">
                <a:latin typeface="Arial"/>
                <a:cs typeface="Arial"/>
              </a:rPr>
              <a:t>pet</a:t>
            </a:r>
            <a:r>
              <a:rPr sz="1000" dirty="0">
                <a:latin typeface="Arial"/>
                <a:cs typeface="Arial"/>
              </a:rPr>
              <a:t>e</a:t>
            </a:r>
            <a:r>
              <a:rPr sz="1000" spc="5" dirty="0">
                <a:latin typeface="Arial"/>
                <a:cs typeface="Arial"/>
              </a:rPr>
              <a:t>nc</a:t>
            </a:r>
            <a:r>
              <a:rPr sz="1000" spc="-85" dirty="0">
                <a:latin typeface="Arial"/>
                <a:cs typeface="Arial"/>
              </a:rPr>
              <a:t>y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RN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 re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5" dirty="0">
                <a:latin typeface="Arial"/>
                <a:cs typeface="Arial"/>
              </a:rPr>
              <a:t>iv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nstruct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dirty="0">
                <a:latin typeface="Arial"/>
                <a:cs typeface="Arial"/>
              </a:rPr>
              <a:t>o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 about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mulat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stat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ons</a:t>
            </a:r>
            <a:endParaRPr sz="1000">
              <a:latin typeface="Arial"/>
              <a:cs typeface="Arial"/>
            </a:endParaRPr>
          </a:p>
          <a:p>
            <a:pPr marL="392430" marR="223520" lvl="1" indent="-167640">
              <a:lnSpc>
                <a:spcPct val="102600"/>
              </a:lnSpc>
              <a:spcBef>
                <a:spcPts val="219"/>
              </a:spcBef>
              <a:buFont typeface="Arial"/>
              <a:buChar char="•"/>
              <a:tabLst>
                <a:tab pos="393065" algn="l"/>
              </a:tabLst>
            </a:pPr>
            <a:r>
              <a:rPr sz="1000" spc="5" dirty="0">
                <a:latin typeface="Arial"/>
                <a:cs typeface="Arial"/>
              </a:rPr>
              <a:t>At th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me,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the</a:t>
            </a:r>
            <a:r>
              <a:rPr sz="1000" spc="10" dirty="0">
                <a:latin typeface="Arial"/>
                <a:cs typeface="Arial"/>
              </a:rPr>
              <a:t>y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</a:t>
            </a:r>
            <a:r>
              <a:rPr sz="1000" spc="5" dirty="0">
                <a:latin typeface="Arial"/>
                <a:cs typeface="Arial"/>
              </a:rPr>
              <a:t>ere</a:t>
            </a:r>
            <a:r>
              <a:rPr sz="1000" dirty="0">
                <a:latin typeface="Arial"/>
                <a:cs typeface="Arial"/>
              </a:rPr>
              <a:t> in</a:t>
            </a:r>
            <a:r>
              <a:rPr sz="1000" spc="5" dirty="0">
                <a:latin typeface="Arial"/>
                <a:cs typeface="Arial"/>
              </a:rPr>
              <a:t>for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of 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opt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of part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dirty="0">
                <a:latin typeface="Arial"/>
                <a:cs typeface="Arial"/>
              </a:rPr>
              <a:t>ipatin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a</a:t>
            </a:r>
            <a:r>
              <a:rPr sz="1000" spc="5" dirty="0">
                <a:latin typeface="Arial"/>
                <a:cs typeface="Arial"/>
              </a:rPr>
              <a:t> nurs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re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earc</a:t>
            </a:r>
            <a:r>
              <a:rPr sz="1000" spc="10" dirty="0">
                <a:latin typeface="Arial"/>
                <a:cs typeface="Arial"/>
              </a:rPr>
              <a:t>h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stud</a:t>
            </a:r>
            <a:r>
              <a:rPr sz="1000" spc="10" dirty="0">
                <a:latin typeface="Arial"/>
                <a:cs typeface="Arial"/>
              </a:rPr>
              <a:t>y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on</a:t>
            </a:r>
            <a:r>
              <a:rPr sz="1000" spc="-5" dirty="0">
                <a:latin typeface="Arial"/>
                <a:cs typeface="Arial"/>
              </a:rPr>
              <a:t>j</a:t>
            </a:r>
            <a:r>
              <a:rPr sz="1000" spc="5" dirty="0">
                <a:latin typeface="Arial"/>
                <a:cs typeface="Arial"/>
              </a:rPr>
              <a:t>unct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wi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edu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on</a:t>
            </a:r>
            <a:r>
              <a:rPr sz="1000" dirty="0">
                <a:latin typeface="Arial"/>
                <a:cs typeface="Arial"/>
              </a:rPr>
              <a:t>al</a:t>
            </a:r>
            <a:r>
              <a:rPr sz="1000" spc="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nter</a:t>
            </a:r>
            <a:r>
              <a:rPr sz="1000" spc="-5" dirty="0">
                <a:latin typeface="Arial"/>
                <a:cs typeface="Arial"/>
              </a:rPr>
              <a:t>v</a:t>
            </a:r>
            <a:r>
              <a:rPr sz="1000" spc="5" dirty="0">
                <a:latin typeface="Arial"/>
                <a:cs typeface="Arial"/>
              </a:rPr>
              <a:t>ent</a:t>
            </a:r>
            <a:r>
              <a:rPr sz="1000" dirty="0">
                <a:latin typeface="Arial"/>
                <a:cs typeface="Arial"/>
              </a:rPr>
              <a:t>ion</a:t>
            </a:r>
            <a:endParaRPr sz="1000">
              <a:latin typeface="Arial"/>
              <a:cs typeface="Arial"/>
            </a:endParaRPr>
          </a:p>
          <a:p>
            <a:pPr marL="559435" marR="5080" lvl="2" indent="-167005">
              <a:lnSpc>
                <a:spcPct val="102600"/>
              </a:lnSpc>
              <a:spcBef>
                <a:spcPts val="219"/>
              </a:spcBef>
              <a:buFont typeface="Arial"/>
              <a:buChar char="•"/>
              <a:tabLst>
                <a:tab pos="560070" algn="l"/>
              </a:tabLst>
            </a:pPr>
            <a:r>
              <a:rPr sz="1000" spc="5" dirty="0">
                <a:latin typeface="Arial"/>
                <a:cs typeface="Arial"/>
              </a:rPr>
              <a:t>Tho</a:t>
            </a:r>
            <a:r>
              <a:rPr sz="1000" spc="10" dirty="0">
                <a:latin typeface="Arial"/>
                <a:cs typeface="Arial"/>
              </a:rPr>
              <a:t>se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5" dirty="0">
                <a:latin typeface="Arial"/>
                <a:cs typeface="Arial"/>
              </a:rPr>
              <a:t>tere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dirty="0">
                <a:latin typeface="Arial"/>
                <a:cs typeface="Arial"/>
              </a:rPr>
              <a:t>te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part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p</a:t>
            </a:r>
            <a:r>
              <a:rPr sz="1000" dirty="0">
                <a:latin typeface="Arial"/>
                <a:cs typeface="Arial"/>
              </a:rPr>
              <a:t>a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</a:t>
            </a:r>
            <a:r>
              <a:rPr sz="1000" spc="5" dirty="0">
                <a:latin typeface="Arial"/>
                <a:cs typeface="Arial"/>
              </a:rPr>
              <a:t>ere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sk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to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omp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ete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dirty="0">
                <a:latin typeface="Arial"/>
                <a:cs typeface="Arial"/>
              </a:rPr>
              <a:t>ght </a:t>
            </a:r>
            <a:r>
              <a:rPr sz="1000" spc="5" dirty="0">
                <a:latin typeface="Arial"/>
                <a:cs typeface="Arial"/>
              </a:rPr>
              <a:t>quest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ur</a:t>
            </a:r>
            <a:r>
              <a:rPr sz="1000" spc="-5" dirty="0">
                <a:latin typeface="Arial"/>
                <a:cs typeface="Arial"/>
              </a:rPr>
              <a:t>v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y</a:t>
            </a:r>
            <a:endParaRPr sz="1000">
              <a:latin typeface="Arial"/>
              <a:cs typeface="Arial"/>
            </a:endParaRPr>
          </a:p>
          <a:p>
            <a:pPr marL="179705" marR="172085" indent="-167005">
              <a:lnSpc>
                <a:spcPct val="102600"/>
              </a:lnSpc>
              <a:spcBef>
                <a:spcPts val="219"/>
              </a:spcBef>
              <a:buFont typeface="Arial"/>
              <a:buChar char="•"/>
              <a:tabLst>
                <a:tab pos="180340" algn="l"/>
              </a:tabLst>
            </a:pPr>
            <a:r>
              <a:rPr sz="1000" spc="10" dirty="0">
                <a:latin typeface="Arial"/>
                <a:cs typeface="Arial"/>
              </a:rPr>
              <a:t>A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dirty="0">
                <a:latin typeface="Arial"/>
                <a:cs typeface="Arial"/>
              </a:rPr>
              <a:t>l </a:t>
            </a:r>
            <a:r>
              <a:rPr sz="1000" spc="5" dirty="0">
                <a:latin typeface="Arial"/>
                <a:cs typeface="Arial"/>
              </a:rPr>
              <a:t>RN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rotate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throug</a:t>
            </a:r>
            <a:r>
              <a:rPr sz="1000" spc="10" dirty="0">
                <a:latin typeface="Arial"/>
                <a:cs typeface="Arial"/>
              </a:rPr>
              <a:t>h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four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stat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on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wi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standa</a:t>
            </a:r>
            <a:r>
              <a:rPr sz="1000" spc="-5" dirty="0">
                <a:latin typeface="Arial"/>
                <a:cs typeface="Arial"/>
              </a:rPr>
              <a:t>r</a:t>
            </a:r>
            <a:r>
              <a:rPr sz="1000" dirty="0">
                <a:latin typeface="Arial"/>
                <a:cs typeface="Arial"/>
              </a:rPr>
              <a:t>di</a:t>
            </a:r>
            <a:r>
              <a:rPr sz="1000" spc="5" dirty="0">
                <a:latin typeface="Arial"/>
                <a:cs typeface="Arial"/>
              </a:rPr>
              <a:t>ze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pat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ent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actors portra</a:t>
            </a:r>
            <a:r>
              <a:rPr sz="1000" spc="-5" dirty="0">
                <a:latin typeface="Arial"/>
                <a:cs typeface="Arial"/>
              </a:rPr>
              <a:t>y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li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sc</a:t>
            </a:r>
            <a:r>
              <a:rPr sz="1000" spc="5" dirty="0">
                <a:latin typeface="Arial"/>
                <a:cs typeface="Arial"/>
              </a:rPr>
              <a:t>enar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s</a:t>
            </a:r>
            <a:endParaRPr sz="10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554440" y="5892202"/>
            <a:ext cx="1388110" cy="709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9705" indent="-167005">
              <a:lnSpc>
                <a:spcPct val="100000"/>
              </a:lnSpc>
              <a:buFont typeface="Arial"/>
              <a:buChar char="•"/>
              <a:tabLst>
                <a:tab pos="180340" algn="l"/>
              </a:tabLst>
            </a:pP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-5" dirty="0">
                <a:latin typeface="Arial"/>
                <a:cs typeface="Arial"/>
              </a:rPr>
              <a:t>y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ard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5" dirty="0">
                <a:latin typeface="Arial"/>
                <a:cs typeface="Arial"/>
              </a:rPr>
              <a:t>farc</a:t>
            </a:r>
            <a:r>
              <a:rPr sz="1000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endParaRPr sz="1000">
              <a:latin typeface="Arial"/>
              <a:cs typeface="Arial"/>
            </a:endParaRPr>
          </a:p>
          <a:p>
            <a:pPr marL="179705" indent="-167005">
              <a:lnSpc>
                <a:spcPct val="100000"/>
              </a:lnSpc>
              <a:spcBef>
                <a:spcPts val="250"/>
              </a:spcBef>
              <a:buFont typeface="Arial"/>
              <a:buChar char="•"/>
              <a:tabLst>
                <a:tab pos="180340" algn="l"/>
              </a:tabLst>
            </a:pP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ept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ho</a:t>
            </a:r>
            <a:r>
              <a:rPr sz="1000" spc="10" dirty="0">
                <a:latin typeface="Arial"/>
                <a:cs typeface="Arial"/>
              </a:rPr>
              <a:t>ck</a:t>
            </a:r>
            <a:endParaRPr sz="1000">
              <a:latin typeface="Arial"/>
              <a:cs typeface="Arial"/>
            </a:endParaRPr>
          </a:p>
          <a:p>
            <a:pPr marL="179705" indent="-167005">
              <a:lnSpc>
                <a:spcPct val="100000"/>
              </a:lnSpc>
              <a:spcBef>
                <a:spcPts val="250"/>
              </a:spcBef>
              <a:buFont typeface="Arial"/>
              <a:buChar char="•"/>
              <a:tabLst>
                <a:tab pos="180340" algn="l"/>
              </a:tabLst>
            </a:pPr>
            <a:r>
              <a:rPr sz="1000" spc="5" dirty="0">
                <a:latin typeface="Arial"/>
                <a:cs typeface="Arial"/>
              </a:rPr>
              <a:t>Re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p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rato</a:t>
            </a:r>
            <a:r>
              <a:rPr sz="1000" spc="-5" dirty="0">
                <a:latin typeface="Arial"/>
                <a:cs typeface="Arial"/>
              </a:rPr>
              <a:t>r</a:t>
            </a:r>
            <a:r>
              <a:rPr sz="1000" spc="10" dirty="0">
                <a:latin typeface="Arial"/>
                <a:cs typeface="Arial"/>
              </a:rPr>
              <a:t>y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fa</a:t>
            </a:r>
            <a:r>
              <a:rPr sz="1000" spc="-5" dirty="0">
                <a:latin typeface="Arial"/>
                <a:cs typeface="Arial"/>
              </a:rPr>
              <a:t>il</a:t>
            </a:r>
            <a:r>
              <a:rPr sz="1000" spc="5" dirty="0">
                <a:latin typeface="Arial"/>
                <a:cs typeface="Arial"/>
              </a:rPr>
              <a:t>ure</a:t>
            </a:r>
            <a:endParaRPr sz="1000">
              <a:latin typeface="Arial"/>
              <a:cs typeface="Arial"/>
            </a:endParaRPr>
          </a:p>
          <a:p>
            <a:pPr marL="179705" indent="-167005">
              <a:lnSpc>
                <a:spcPct val="100000"/>
              </a:lnSpc>
              <a:spcBef>
                <a:spcPts val="250"/>
              </a:spcBef>
              <a:buFont typeface="Arial"/>
              <a:buChar char="•"/>
              <a:tabLst>
                <a:tab pos="180340" algn="l"/>
              </a:tabLst>
            </a:pPr>
            <a:r>
              <a:rPr sz="1000" spc="5" dirty="0">
                <a:latin typeface="Arial"/>
                <a:cs typeface="Arial"/>
              </a:rPr>
              <a:t>Stroke</a:t>
            </a:r>
            <a:endParaRPr sz="10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342231" y="6629352"/>
            <a:ext cx="4331335" cy="2485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9705" marR="146050" indent="-167005">
              <a:lnSpc>
                <a:spcPct val="102600"/>
              </a:lnSpc>
              <a:buFont typeface="Arial"/>
              <a:buChar char="•"/>
              <a:tabLst>
                <a:tab pos="180340" algn="l"/>
              </a:tabLst>
            </a:pP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actors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</a:t>
            </a:r>
            <a:r>
              <a:rPr sz="1000" spc="5" dirty="0">
                <a:latin typeface="Arial"/>
                <a:cs typeface="Arial"/>
              </a:rPr>
              <a:t>ere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tra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to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u</a:t>
            </a:r>
            <a:r>
              <a:rPr sz="1000" spc="10" dirty="0">
                <a:latin typeface="Arial"/>
                <a:cs typeface="Arial"/>
              </a:rPr>
              <a:t>se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V</a:t>
            </a:r>
            <a:r>
              <a:rPr sz="1000" spc="5" dirty="0">
                <a:latin typeface="Arial"/>
                <a:cs typeface="Arial"/>
              </a:rPr>
              <a:t>entr</a:t>
            </a:r>
            <a:r>
              <a:rPr sz="1000" spc="-5" dirty="0">
                <a:latin typeface="Arial"/>
                <a:cs typeface="Arial"/>
              </a:rPr>
              <a:t>il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c</a:t>
            </a:r>
            <a:r>
              <a:rPr sz="1000" dirty="0">
                <a:latin typeface="Arial"/>
                <a:cs typeface="Arial"/>
              </a:rPr>
              <a:t>o</a:t>
            </a:r>
            <a:r>
              <a:rPr sz="1000" spc="5" dirty="0">
                <a:latin typeface="Arial"/>
                <a:cs typeface="Arial"/>
              </a:rPr>
              <a:t>pe</a:t>
            </a:r>
            <a:r>
              <a:rPr sz="1000" spc="10" dirty="0">
                <a:latin typeface="Arial"/>
                <a:cs typeface="Arial"/>
              </a:rPr>
              <a:t>®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to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p</a:t>
            </a:r>
            <a:r>
              <a:rPr sz="1000" dirty="0">
                <a:latin typeface="Arial"/>
                <a:cs typeface="Arial"/>
              </a:rPr>
              <a:t>la</a:t>
            </a:r>
            <a:r>
              <a:rPr sz="1000" spc="10" dirty="0">
                <a:latin typeface="Arial"/>
                <a:cs typeface="Arial"/>
              </a:rPr>
              <a:t>y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appropr</a:t>
            </a:r>
            <a:r>
              <a:rPr sz="1000" dirty="0">
                <a:latin typeface="Arial"/>
                <a:cs typeface="Arial"/>
              </a:rPr>
              <a:t>iat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5" dirty="0">
                <a:latin typeface="Arial"/>
                <a:cs typeface="Arial"/>
              </a:rPr>
              <a:t> heart,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vi</a:t>
            </a:r>
            <a:r>
              <a:rPr sz="1000" spc="5" dirty="0">
                <a:latin typeface="Arial"/>
                <a:cs typeface="Arial"/>
              </a:rPr>
              <a:t>ta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10" dirty="0">
                <a:latin typeface="Arial"/>
                <a:cs typeface="Arial"/>
              </a:rPr>
              <a:t> 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gn,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an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un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ound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for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dirty="0">
                <a:latin typeface="Arial"/>
                <a:cs typeface="Arial"/>
              </a:rPr>
              <a:t>hei</a:t>
            </a:r>
            <a:r>
              <a:rPr sz="1000" spc="5" dirty="0">
                <a:latin typeface="Arial"/>
                <a:cs typeface="Arial"/>
              </a:rPr>
              <a:t>r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dirty="0">
                <a:latin typeface="Arial"/>
                <a:cs typeface="Arial"/>
              </a:rPr>
              <a:t>ini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dirty="0">
                <a:latin typeface="Arial"/>
                <a:cs typeface="Arial"/>
              </a:rPr>
              <a:t>ondi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endParaRPr sz="1000">
              <a:latin typeface="Arial"/>
              <a:cs typeface="Arial"/>
            </a:endParaRPr>
          </a:p>
          <a:p>
            <a:pPr marL="179705" marR="184150" indent="-167005">
              <a:lnSpc>
                <a:spcPct val="102600"/>
              </a:lnSpc>
              <a:spcBef>
                <a:spcPts val="219"/>
              </a:spcBef>
              <a:buFont typeface="Arial"/>
              <a:buChar char="•"/>
              <a:tabLst>
                <a:tab pos="180340" algn="l"/>
              </a:tabLst>
            </a:pP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R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5" dirty="0">
                <a:latin typeface="Arial"/>
                <a:cs typeface="Arial"/>
              </a:rPr>
              <a:t> a</a:t>
            </a:r>
            <a:r>
              <a:rPr sz="1000" spc="10" dirty="0">
                <a:latin typeface="Arial"/>
                <a:cs typeface="Arial"/>
              </a:rPr>
              <a:t>ss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ss</a:t>
            </a:r>
            <a:r>
              <a:rPr sz="1000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tuat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the</a:t>
            </a:r>
            <a:r>
              <a:rPr sz="1000" spc="10" dirty="0">
                <a:latin typeface="Arial"/>
                <a:cs typeface="Arial"/>
              </a:rPr>
              <a:t>y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</a:t>
            </a:r>
            <a:r>
              <a:rPr sz="1000" spc="5" dirty="0">
                <a:latin typeface="Arial"/>
                <a:cs typeface="Arial"/>
              </a:rPr>
              <a:t>ou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dirty="0">
                <a:latin typeface="Arial"/>
                <a:cs typeface="Arial"/>
              </a:rPr>
              <a:t>hei</a:t>
            </a:r>
            <a:r>
              <a:rPr sz="1000" spc="5" dirty="0">
                <a:latin typeface="Arial"/>
                <a:cs typeface="Arial"/>
              </a:rPr>
              <a:t>r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uni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an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5" dirty="0">
                <a:latin typeface="Arial"/>
                <a:cs typeface="Arial"/>
              </a:rPr>
              <a:t> re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pond</a:t>
            </a:r>
            <a:r>
              <a:rPr sz="1000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dirty="0">
                <a:latin typeface="Arial"/>
                <a:cs typeface="Arial"/>
              </a:rPr>
              <a:t>la</a:t>
            </a:r>
            <a:r>
              <a:rPr sz="1000" spc="5" dirty="0">
                <a:latin typeface="Arial"/>
                <a:cs typeface="Arial"/>
              </a:rPr>
              <a:t>r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5" dirty="0">
                <a:latin typeface="Arial"/>
                <a:cs typeface="Arial"/>
              </a:rPr>
              <a:t>anne</a:t>
            </a:r>
            <a:r>
              <a:rPr sz="1000" spc="-50" dirty="0">
                <a:latin typeface="Arial"/>
                <a:cs typeface="Arial"/>
              </a:rPr>
              <a:t>r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ud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ck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dirty="0">
                <a:latin typeface="Arial"/>
                <a:cs typeface="Arial"/>
              </a:rPr>
              <a:t>all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to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uper</a:t>
            </a:r>
            <a:r>
              <a:rPr sz="1000" spc="-5" dirty="0">
                <a:latin typeface="Arial"/>
                <a:cs typeface="Arial"/>
              </a:rPr>
              <a:t>vi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5" dirty="0">
                <a:latin typeface="Arial"/>
                <a:cs typeface="Arial"/>
              </a:rPr>
              <a:t> nurse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and/or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ph</a:t>
            </a:r>
            <a:r>
              <a:rPr sz="1000" spc="-5" dirty="0">
                <a:latin typeface="Arial"/>
                <a:cs typeface="Arial"/>
              </a:rPr>
              <a:t>y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n</a:t>
            </a:r>
            <a:endParaRPr sz="1000">
              <a:latin typeface="Arial"/>
              <a:cs typeface="Arial"/>
            </a:endParaRPr>
          </a:p>
          <a:p>
            <a:pPr marL="392430" marR="368935" lvl="1" indent="-167640">
              <a:lnSpc>
                <a:spcPct val="102600"/>
              </a:lnSpc>
              <a:spcBef>
                <a:spcPts val="219"/>
              </a:spcBef>
              <a:buFont typeface="Arial"/>
              <a:buChar char="•"/>
              <a:tabLst>
                <a:tab pos="393065" algn="l"/>
              </a:tabLst>
            </a:pPr>
            <a:r>
              <a:rPr sz="1000" spc="5" dirty="0">
                <a:latin typeface="Arial"/>
                <a:cs typeface="Arial"/>
              </a:rPr>
              <a:t>Commun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wi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uper</a:t>
            </a:r>
            <a:r>
              <a:rPr sz="1000" spc="-5" dirty="0">
                <a:latin typeface="Arial"/>
                <a:cs typeface="Arial"/>
              </a:rPr>
              <a:t>vi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sta</a:t>
            </a:r>
            <a:r>
              <a:rPr sz="1000" spc="-10" dirty="0">
                <a:latin typeface="Arial"/>
                <a:cs typeface="Arial"/>
              </a:rPr>
              <a:t>f</a:t>
            </a:r>
            <a:r>
              <a:rPr sz="1000" spc="5" dirty="0">
                <a:latin typeface="Arial"/>
                <a:cs typeface="Arial"/>
              </a:rPr>
              <a:t>f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an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ph</a:t>
            </a:r>
            <a:r>
              <a:rPr sz="1000" spc="-5" dirty="0">
                <a:latin typeface="Arial"/>
                <a:cs typeface="Arial"/>
              </a:rPr>
              <a:t>y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an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ude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5" dirty="0">
                <a:latin typeface="Arial"/>
                <a:cs typeface="Arial"/>
              </a:rPr>
              <a:t> 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tuat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r</a:t>
            </a:r>
            <a:r>
              <a:rPr sz="1000" dirty="0">
                <a:latin typeface="Arial"/>
                <a:cs typeface="Arial"/>
              </a:rPr>
              <a:t>angin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fro</a:t>
            </a:r>
            <a:r>
              <a:rPr sz="1000" spc="15" dirty="0">
                <a:latin typeface="Arial"/>
                <a:cs typeface="Arial"/>
              </a:rPr>
              <a:t>m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str</a:t>
            </a:r>
            <a:r>
              <a:rPr sz="1000" dirty="0">
                <a:latin typeface="Arial"/>
                <a:cs typeface="Arial"/>
              </a:rPr>
              <a:t>aigh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dirty="0">
                <a:latin typeface="Arial"/>
                <a:cs typeface="Arial"/>
              </a:rPr>
              <a:t>fo</a:t>
            </a:r>
            <a:r>
              <a:rPr sz="1000" spc="5" dirty="0">
                <a:latin typeface="Arial"/>
                <a:cs typeface="Arial"/>
              </a:rPr>
              <a:t>r</a:t>
            </a:r>
            <a:r>
              <a:rPr sz="1000" spc="-5" dirty="0">
                <a:latin typeface="Arial"/>
                <a:cs typeface="Arial"/>
              </a:rPr>
              <a:t>w</a:t>
            </a:r>
            <a:r>
              <a:rPr sz="1000" spc="5" dirty="0">
                <a:latin typeface="Arial"/>
                <a:cs typeface="Arial"/>
              </a:rPr>
              <a:t>ard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to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d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-10" dirty="0">
                <a:latin typeface="Arial"/>
                <a:cs typeface="Arial"/>
              </a:rPr>
              <a:t>f</a:t>
            </a:r>
            <a:r>
              <a:rPr sz="1000" spc="5" dirty="0">
                <a:latin typeface="Arial"/>
                <a:cs typeface="Arial"/>
              </a:rPr>
              <a:t>f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u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t</a:t>
            </a:r>
            <a:endParaRPr sz="1000">
              <a:latin typeface="Arial"/>
              <a:cs typeface="Arial"/>
            </a:endParaRPr>
          </a:p>
          <a:p>
            <a:pPr marL="179705" marR="38100" indent="-167005">
              <a:lnSpc>
                <a:spcPct val="102600"/>
              </a:lnSpc>
              <a:spcBef>
                <a:spcPts val="219"/>
              </a:spcBef>
              <a:buFont typeface="Arial"/>
              <a:buChar char="•"/>
              <a:tabLst>
                <a:tab pos="180340" algn="l"/>
              </a:tabLst>
            </a:pPr>
            <a:r>
              <a:rPr sz="1000" spc="10" dirty="0">
                <a:latin typeface="Arial"/>
                <a:cs typeface="Arial"/>
              </a:rPr>
              <a:t>Ass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ssm</a:t>
            </a:r>
            <a:r>
              <a:rPr sz="1000" dirty="0">
                <a:latin typeface="Arial"/>
                <a:cs typeface="Arial"/>
              </a:rPr>
              <a:t>e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dirty="0">
                <a:latin typeface="Arial"/>
                <a:cs typeface="Arial"/>
              </a:rPr>
              <a:t>t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of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nurse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5" dirty="0">
                <a:latin typeface="Arial"/>
                <a:cs typeface="Arial"/>
              </a:rPr>
              <a:t>ad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of h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s/her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act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ons,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do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ument</a:t>
            </a:r>
            <a:r>
              <a:rPr sz="1000" dirty="0">
                <a:latin typeface="Arial"/>
                <a:cs typeface="Arial"/>
              </a:rPr>
              <a:t>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on, com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dirty="0">
                <a:latin typeface="Arial"/>
                <a:cs typeface="Arial"/>
              </a:rPr>
              <a:t>uni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wi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sta</a:t>
            </a:r>
            <a:r>
              <a:rPr sz="1000" spc="-10" dirty="0">
                <a:latin typeface="Arial"/>
                <a:cs typeface="Arial"/>
              </a:rPr>
              <a:t>f</a:t>
            </a:r>
            <a:r>
              <a:rPr sz="1000" spc="5" dirty="0">
                <a:latin typeface="Arial"/>
                <a:cs typeface="Arial"/>
              </a:rPr>
              <a:t>f,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an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attent</a:t>
            </a:r>
            <a:r>
              <a:rPr sz="1000" dirty="0">
                <a:latin typeface="Arial"/>
                <a:cs typeface="Arial"/>
              </a:rPr>
              <a:t>io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to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pat</a:t>
            </a:r>
            <a:r>
              <a:rPr sz="1000" dirty="0">
                <a:latin typeface="Arial"/>
                <a:cs typeface="Arial"/>
              </a:rPr>
              <a:t>ien</a:t>
            </a:r>
            <a:r>
              <a:rPr sz="1000" spc="5" dirty="0">
                <a:latin typeface="Arial"/>
                <a:cs typeface="Arial"/>
              </a:rPr>
              <a:t>t</a:t>
            </a:r>
            <a:endParaRPr sz="1000">
              <a:latin typeface="Arial"/>
              <a:cs typeface="Arial"/>
            </a:endParaRPr>
          </a:p>
          <a:p>
            <a:pPr marL="179705" marR="5080" indent="-167005">
              <a:lnSpc>
                <a:spcPct val="102600"/>
              </a:lnSpc>
              <a:spcBef>
                <a:spcPts val="219"/>
              </a:spcBef>
              <a:buFont typeface="Arial"/>
              <a:buChar char="•"/>
              <a:tabLst>
                <a:tab pos="180340" algn="l"/>
              </a:tabLst>
            </a:pPr>
            <a:r>
              <a:rPr sz="1000" spc="5" dirty="0">
                <a:latin typeface="Arial"/>
                <a:cs typeface="Arial"/>
              </a:rPr>
              <a:t>Debr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ef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wi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 sc</a:t>
            </a:r>
            <a:r>
              <a:rPr sz="1000" spc="5" dirty="0">
                <a:latin typeface="Arial"/>
                <a:cs typeface="Arial"/>
              </a:rPr>
              <a:t>enar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o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fa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ili</a:t>
            </a:r>
            <a:r>
              <a:rPr sz="1000" spc="5" dirty="0">
                <a:latin typeface="Arial"/>
                <a:cs typeface="Arial"/>
              </a:rPr>
              <a:t>ta</a:t>
            </a:r>
            <a:r>
              <a:rPr sz="1000" dirty="0">
                <a:latin typeface="Arial"/>
                <a:cs typeface="Arial"/>
              </a:rPr>
              <a:t>t</a:t>
            </a:r>
            <a:r>
              <a:rPr sz="1000" spc="5" dirty="0">
                <a:latin typeface="Arial"/>
                <a:cs typeface="Arial"/>
              </a:rPr>
              <a:t>or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an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R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5" dirty="0">
                <a:latin typeface="Arial"/>
                <a:cs typeface="Arial"/>
              </a:rPr>
              <a:t> o</a:t>
            </a:r>
            <a:r>
              <a:rPr sz="1000" spc="10" dirty="0">
                <a:latin typeface="Arial"/>
                <a:cs typeface="Arial"/>
              </a:rPr>
              <a:t>cc</a:t>
            </a:r>
            <a:r>
              <a:rPr sz="1000" spc="5" dirty="0">
                <a:latin typeface="Arial"/>
                <a:cs typeface="Arial"/>
              </a:rPr>
              <a:t>urr</a:t>
            </a:r>
            <a:r>
              <a:rPr sz="1000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after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ea</a:t>
            </a:r>
            <a:r>
              <a:rPr sz="1000" spc="10" dirty="0">
                <a:latin typeface="Arial"/>
                <a:cs typeface="Arial"/>
              </a:rPr>
              <a:t>ch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stat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to pro</a:t>
            </a:r>
            <a:r>
              <a:rPr sz="1000" spc="-5" dirty="0">
                <a:latin typeface="Arial"/>
                <a:cs typeface="Arial"/>
              </a:rPr>
              <a:t>v</a:t>
            </a:r>
            <a:r>
              <a:rPr sz="1000" dirty="0">
                <a:latin typeface="Arial"/>
                <a:cs typeface="Arial"/>
              </a:rPr>
              <a:t>id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feedbac</a:t>
            </a:r>
            <a:r>
              <a:rPr sz="1000" spc="10" dirty="0">
                <a:latin typeface="Arial"/>
                <a:cs typeface="Arial"/>
              </a:rPr>
              <a:t>k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regard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dirty="0">
                <a:latin typeface="Arial"/>
                <a:cs typeface="Arial"/>
              </a:rPr>
              <a:t>hei</a:t>
            </a:r>
            <a:r>
              <a:rPr sz="1000" spc="5" dirty="0">
                <a:latin typeface="Arial"/>
                <a:cs typeface="Arial"/>
              </a:rPr>
              <a:t>r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perfor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n</a:t>
            </a:r>
            <a:r>
              <a:rPr sz="1000" spc="5" dirty="0">
                <a:latin typeface="Arial"/>
                <a:cs typeface="Arial"/>
              </a:rPr>
              <a:t>c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dur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ompetenc</a:t>
            </a:r>
            <a:r>
              <a:rPr sz="1000" spc="10" dirty="0">
                <a:latin typeface="Arial"/>
                <a:cs typeface="Arial"/>
              </a:rPr>
              <a:t>y</a:t>
            </a:r>
            <a:r>
              <a:rPr sz="1000" spc="5" dirty="0">
                <a:latin typeface="Arial"/>
                <a:cs typeface="Arial"/>
              </a:rPr>
              <a:t> a</a:t>
            </a:r>
            <a:r>
              <a:rPr sz="1000" spc="10" dirty="0">
                <a:latin typeface="Arial"/>
                <a:cs typeface="Arial"/>
              </a:rPr>
              <a:t>ss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sment</a:t>
            </a:r>
            <a:endParaRPr sz="1000">
              <a:latin typeface="Arial"/>
              <a:cs typeface="Arial"/>
            </a:endParaRPr>
          </a:p>
          <a:p>
            <a:pPr marL="222250" marR="5715" indent="-209550">
              <a:lnSpc>
                <a:spcPct val="102600"/>
              </a:lnSpc>
              <a:spcBef>
                <a:spcPts val="219"/>
              </a:spcBef>
              <a:buFont typeface="Arial"/>
              <a:buChar char="•"/>
              <a:tabLst>
                <a:tab pos="222885" algn="l"/>
              </a:tabLst>
            </a:pPr>
            <a:r>
              <a:rPr sz="1000" spc="5" dirty="0">
                <a:latin typeface="Arial"/>
                <a:cs typeface="Arial"/>
              </a:rPr>
              <a:t>After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5" dirty="0">
                <a:latin typeface="Arial"/>
                <a:cs typeface="Arial"/>
              </a:rPr>
              <a:t>p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et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all </a:t>
            </a:r>
            <a:r>
              <a:rPr sz="1000" spc="5" dirty="0">
                <a:latin typeface="Arial"/>
                <a:cs typeface="Arial"/>
              </a:rPr>
              <a:t>four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stat</a:t>
            </a:r>
            <a:r>
              <a:rPr sz="1000" dirty="0">
                <a:latin typeface="Arial"/>
                <a:cs typeface="Arial"/>
              </a:rPr>
              <a:t>ion</a:t>
            </a:r>
            <a:r>
              <a:rPr sz="1000" spc="5" dirty="0">
                <a:latin typeface="Arial"/>
                <a:cs typeface="Arial"/>
              </a:rPr>
              <a:t>s,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nurse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ntere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dirty="0">
                <a:latin typeface="Arial"/>
                <a:cs typeface="Arial"/>
              </a:rPr>
              <a:t>t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part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p</a:t>
            </a:r>
            <a:r>
              <a:rPr sz="1000" dirty="0">
                <a:latin typeface="Arial"/>
                <a:cs typeface="Arial"/>
              </a:rPr>
              <a:t>a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5" dirty="0">
                <a:latin typeface="Arial"/>
                <a:cs typeface="Arial"/>
              </a:rPr>
              <a:t> 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stud</a:t>
            </a:r>
            <a:r>
              <a:rPr sz="1000" spc="10" dirty="0">
                <a:latin typeface="Arial"/>
                <a:cs typeface="Arial"/>
              </a:rPr>
              <a:t>y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omplete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four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</a:t>
            </a:r>
            <a:r>
              <a:rPr sz="1000" spc="5" dirty="0">
                <a:latin typeface="Arial"/>
                <a:cs typeface="Arial"/>
              </a:rPr>
              <a:t>r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tte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ur</a:t>
            </a:r>
            <a:r>
              <a:rPr sz="1000" spc="-5" dirty="0">
                <a:latin typeface="Arial"/>
                <a:cs typeface="Arial"/>
              </a:rPr>
              <a:t>v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5" dirty="0">
                <a:latin typeface="Arial"/>
                <a:cs typeface="Arial"/>
              </a:rPr>
              <a:t>y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(Nat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ona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Leagu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for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Nurs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ng, 2005;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Ree</a:t>
            </a:r>
            <a:r>
              <a:rPr sz="1000" spc="10" dirty="0">
                <a:latin typeface="Arial"/>
                <a:cs typeface="Arial"/>
              </a:rPr>
              <a:t>se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et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al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2010)</a:t>
            </a:r>
            <a:endParaRPr sz="10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374806" y="9665676"/>
            <a:ext cx="4251960" cy="2228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3525" indent="-250825">
              <a:lnSpc>
                <a:spcPct val="100000"/>
              </a:lnSpc>
              <a:buFont typeface="Arial"/>
              <a:buAutoNum type="arabicPeriod"/>
              <a:tabLst>
                <a:tab pos="264160" algn="l"/>
              </a:tabLst>
            </a:pPr>
            <a:r>
              <a:rPr sz="1000" spc="5" dirty="0">
                <a:latin typeface="Arial"/>
                <a:cs typeface="Arial"/>
              </a:rPr>
              <a:t>Stud</a:t>
            </a:r>
            <a:r>
              <a:rPr sz="1000" spc="10" dirty="0">
                <a:latin typeface="Arial"/>
                <a:cs typeface="Arial"/>
              </a:rPr>
              <a:t>y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Pr</a:t>
            </a:r>
            <a:r>
              <a:rPr sz="1000" spc="5" dirty="0">
                <a:latin typeface="Arial"/>
                <a:cs typeface="Arial"/>
              </a:rPr>
              <a:t>etest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of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Conf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den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e,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dirty="0">
                <a:latin typeface="Arial"/>
                <a:cs typeface="Arial"/>
              </a:rPr>
              <a:t>udin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demogra</a:t>
            </a:r>
            <a:r>
              <a:rPr sz="1000" dirty="0">
                <a:latin typeface="Arial"/>
                <a:cs typeface="Arial"/>
              </a:rPr>
              <a:t>phi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5" dirty="0">
                <a:latin typeface="Arial"/>
                <a:cs typeface="Arial"/>
              </a:rPr>
              <a:t>format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endParaRPr sz="1000">
              <a:latin typeface="Arial"/>
              <a:cs typeface="Arial"/>
            </a:endParaRPr>
          </a:p>
          <a:p>
            <a:pPr marL="263525" indent="-250825">
              <a:lnSpc>
                <a:spcPct val="100000"/>
              </a:lnSpc>
              <a:spcBef>
                <a:spcPts val="250"/>
              </a:spcBef>
              <a:buFont typeface="Arial"/>
              <a:buAutoNum type="arabicPeriod"/>
              <a:tabLst>
                <a:tab pos="264160" algn="l"/>
              </a:tabLst>
            </a:pP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5" dirty="0">
                <a:latin typeface="Arial"/>
                <a:cs typeface="Arial"/>
              </a:rPr>
              <a:t>du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on</a:t>
            </a:r>
            <a:r>
              <a:rPr sz="1000" dirty="0">
                <a:latin typeface="Arial"/>
                <a:cs typeface="Arial"/>
              </a:rPr>
              <a:t>al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Pr</a:t>
            </a:r>
            <a:r>
              <a:rPr sz="1000" spc="5" dirty="0">
                <a:latin typeface="Arial"/>
                <a:cs typeface="Arial"/>
              </a:rPr>
              <a:t>act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quest</a:t>
            </a:r>
            <a:r>
              <a:rPr sz="1000" dirty="0">
                <a:latin typeface="Arial"/>
                <a:cs typeface="Arial"/>
              </a:rPr>
              <a:t>ionn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-5" dirty="0">
                <a:latin typeface="Arial"/>
                <a:cs typeface="Arial"/>
              </a:rPr>
              <a:t>ir</a:t>
            </a:r>
            <a:r>
              <a:rPr sz="1000" spc="10" dirty="0">
                <a:latin typeface="Arial"/>
                <a:cs typeface="Arial"/>
              </a:rPr>
              <a:t>e</a:t>
            </a:r>
            <a:endParaRPr sz="1000">
              <a:latin typeface="Arial"/>
              <a:cs typeface="Arial"/>
            </a:endParaRPr>
          </a:p>
          <a:p>
            <a:pPr marL="263525" indent="-250825">
              <a:lnSpc>
                <a:spcPct val="100000"/>
              </a:lnSpc>
              <a:spcBef>
                <a:spcPts val="250"/>
              </a:spcBef>
              <a:buFont typeface="Arial"/>
              <a:buAutoNum type="arabicPeriod"/>
              <a:tabLst>
                <a:tab pos="264160" algn="l"/>
              </a:tabLst>
            </a:pP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sfa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an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f Conf</a:t>
            </a:r>
            <a:r>
              <a:rPr sz="1000" dirty="0">
                <a:latin typeface="Arial"/>
                <a:cs typeface="Arial"/>
              </a:rPr>
              <a:t>ide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ce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Learn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5" dirty="0">
                <a:latin typeface="Arial"/>
                <a:cs typeface="Arial"/>
              </a:rPr>
              <a:t>stru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dirty="0">
                <a:latin typeface="Arial"/>
                <a:cs typeface="Arial"/>
              </a:rPr>
              <a:t>n</a:t>
            </a:r>
            <a:r>
              <a:rPr sz="1000" spc="5" dirty="0">
                <a:latin typeface="Arial"/>
                <a:cs typeface="Arial"/>
              </a:rPr>
              <a:t>t</a:t>
            </a:r>
            <a:endParaRPr sz="1000">
              <a:latin typeface="Arial"/>
              <a:cs typeface="Arial"/>
            </a:endParaRPr>
          </a:p>
          <a:p>
            <a:pPr marL="263525" indent="-250825">
              <a:lnSpc>
                <a:spcPct val="100000"/>
              </a:lnSpc>
              <a:spcBef>
                <a:spcPts val="250"/>
              </a:spcBef>
              <a:buFont typeface="Arial"/>
              <a:buAutoNum type="arabicPeriod"/>
              <a:tabLst>
                <a:tab pos="264160" algn="l"/>
              </a:tabLst>
            </a:pP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mulat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De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dirty="0">
                <a:latin typeface="Arial"/>
                <a:cs typeface="Arial"/>
              </a:rPr>
              <a:t>ig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Sc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10" dirty="0">
                <a:latin typeface="Arial"/>
                <a:cs typeface="Arial"/>
              </a:rPr>
              <a:t>e</a:t>
            </a:r>
            <a:endParaRPr sz="1000">
              <a:latin typeface="Arial"/>
              <a:cs typeface="Arial"/>
            </a:endParaRPr>
          </a:p>
          <a:p>
            <a:pPr marL="263525" indent="-250825">
              <a:lnSpc>
                <a:spcPct val="100000"/>
              </a:lnSpc>
              <a:spcBef>
                <a:spcPts val="250"/>
              </a:spcBef>
              <a:buFont typeface="Arial"/>
              <a:buAutoNum type="arabicPeriod"/>
              <a:tabLst>
                <a:tab pos="264160" algn="l"/>
              </a:tabLst>
            </a:pPr>
            <a:r>
              <a:rPr sz="1000" spc="5" dirty="0">
                <a:latin typeface="Arial"/>
                <a:cs typeface="Arial"/>
              </a:rPr>
              <a:t>Stud</a:t>
            </a:r>
            <a:r>
              <a:rPr sz="1000" spc="10" dirty="0">
                <a:latin typeface="Arial"/>
                <a:cs typeface="Arial"/>
              </a:rPr>
              <a:t>y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P</a:t>
            </a:r>
            <a:r>
              <a:rPr sz="1000" spc="5" dirty="0">
                <a:latin typeface="Arial"/>
                <a:cs typeface="Arial"/>
              </a:rPr>
              <a:t>osttest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of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Conf</a:t>
            </a:r>
            <a:r>
              <a:rPr sz="1000" dirty="0">
                <a:latin typeface="Arial"/>
                <a:cs typeface="Arial"/>
              </a:rPr>
              <a:t>ide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e,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5" dirty="0">
                <a:latin typeface="Arial"/>
                <a:cs typeface="Arial"/>
              </a:rPr>
              <a:t>x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dirty="0">
                <a:latin typeface="Arial"/>
                <a:cs typeface="Arial"/>
              </a:rPr>
              <a:t>udin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de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5" dirty="0">
                <a:latin typeface="Arial"/>
                <a:cs typeface="Arial"/>
              </a:rPr>
              <a:t>ograp</a:t>
            </a:r>
            <a:r>
              <a:rPr sz="1000" dirty="0">
                <a:latin typeface="Arial"/>
                <a:cs typeface="Arial"/>
              </a:rPr>
              <a:t>h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5" dirty="0">
                <a:latin typeface="Arial"/>
                <a:cs typeface="Arial"/>
              </a:rPr>
              <a:t>format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endParaRPr sz="1000">
              <a:latin typeface="Arial"/>
              <a:cs typeface="Arial"/>
            </a:endParaRPr>
          </a:p>
          <a:p>
            <a:pPr marL="263525" marR="102235" indent="-250825">
              <a:lnSpc>
                <a:spcPct val="102600"/>
              </a:lnSpc>
              <a:spcBef>
                <a:spcPts val="219"/>
              </a:spcBef>
              <a:buFont typeface="Arial"/>
              <a:buChar char="•"/>
              <a:tabLst>
                <a:tab pos="264160" algn="l"/>
              </a:tabLst>
            </a:pPr>
            <a:r>
              <a:rPr sz="1000" spc="5" dirty="0">
                <a:latin typeface="Arial"/>
                <a:cs typeface="Arial"/>
              </a:rPr>
              <a:t>Stud</a:t>
            </a:r>
            <a:r>
              <a:rPr sz="1000" spc="10" dirty="0">
                <a:latin typeface="Arial"/>
                <a:cs typeface="Arial"/>
              </a:rPr>
              <a:t>y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Instrum</a:t>
            </a:r>
            <a:r>
              <a:rPr sz="1000" dirty="0">
                <a:latin typeface="Arial"/>
                <a:cs typeface="Arial"/>
              </a:rPr>
              <a:t>e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dirty="0">
                <a:latin typeface="Arial"/>
                <a:cs typeface="Arial"/>
              </a:rPr>
              <a:t>t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ss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se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both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persona</a:t>
            </a:r>
            <a:r>
              <a:rPr sz="1000" dirty="0">
                <a:latin typeface="Arial"/>
                <a:cs typeface="Arial"/>
              </a:rPr>
              <a:t>l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lea</a:t>
            </a:r>
            <a:r>
              <a:rPr sz="1000" spc="5" dirty="0">
                <a:latin typeface="Arial"/>
                <a:cs typeface="Arial"/>
              </a:rPr>
              <a:t>rn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5" dirty="0">
                <a:latin typeface="Arial"/>
                <a:cs typeface="Arial"/>
              </a:rPr>
              <a:t>x</a:t>
            </a:r>
            <a:r>
              <a:rPr sz="1000" spc="5" dirty="0">
                <a:latin typeface="Arial"/>
                <a:cs typeface="Arial"/>
              </a:rPr>
              <a:t>per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en</a:t>
            </a:r>
            <a:r>
              <a:rPr sz="1000" spc="10" dirty="0">
                <a:latin typeface="Arial"/>
                <a:cs typeface="Arial"/>
              </a:rPr>
              <a:t>ce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and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5" dirty="0">
                <a:latin typeface="Arial"/>
                <a:cs typeface="Arial"/>
              </a:rPr>
              <a:t>u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at</a:t>
            </a:r>
            <a:r>
              <a:rPr sz="1000" dirty="0">
                <a:latin typeface="Arial"/>
                <a:cs typeface="Arial"/>
              </a:rPr>
              <a:t>io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tr</a:t>
            </a:r>
            <a:r>
              <a:rPr sz="1000" dirty="0">
                <a:latin typeface="Arial"/>
                <a:cs typeface="Arial"/>
              </a:rPr>
              <a:t>aining</a:t>
            </a:r>
            <a:endParaRPr sz="1000">
              <a:latin typeface="Arial"/>
              <a:cs typeface="Arial"/>
            </a:endParaRPr>
          </a:p>
          <a:p>
            <a:pPr marL="263525" marR="44450" indent="-250825">
              <a:lnSpc>
                <a:spcPct val="102600"/>
              </a:lnSpc>
              <a:spcBef>
                <a:spcPts val="219"/>
              </a:spcBef>
              <a:buFont typeface="Arial"/>
              <a:buChar char="•"/>
              <a:tabLst>
                <a:tab pos="264160" algn="l"/>
              </a:tabLst>
            </a:pPr>
            <a:r>
              <a:rPr sz="1000" spc="10" dirty="0">
                <a:latin typeface="Arial"/>
                <a:cs typeface="Arial"/>
              </a:rPr>
              <a:t>A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post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test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wi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me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four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quest</a:t>
            </a:r>
            <a:r>
              <a:rPr sz="1000" dirty="0">
                <a:latin typeface="Arial"/>
                <a:cs typeface="Arial"/>
              </a:rPr>
              <a:t>ion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regar</a:t>
            </a:r>
            <a:r>
              <a:rPr sz="1000" dirty="0">
                <a:latin typeface="Arial"/>
                <a:cs typeface="Arial"/>
              </a:rPr>
              <a:t>din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onf</a:t>
            </a:r>
            <a:r>
              <a:rPr sz="1000" dirty="0">
                <a:latin typeface="Arial"/>
                <a:cs typeface="Arial"/>
              </a:rPr>
              <a:t>idenc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5" dirty="0">
                <a:latin typeface="Arial"/>
                <a:cs typeface="Arial"/>
              </a:rPr>
              <a:t> pretest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</a:t>
            </a:r>
            <a:r>
              <a:rPr sz="1000" spc="5" dirty="0">
                <a:latin typeface="Arial"/>
                <a:cs typeface="Arial"/>
              </a:rPr>
              <a:t>ere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adm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ste</a:t>
            </a:r>
            <a:r>
              <a:rPr sz="1000" spc="-5" dirty="0">
                <a:latin typeface="Arial"/>
                <a:cs typeface="Arial"/>
              </a:rPr>
              <a:t>r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on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me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for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purpo</a:t>
            </a:r>
            <a:r>
              <a:rPr sz="1000" spc="10" dirty="0">
                <a:latin typeface="Arial"/>
                <a:cs typeface="Arial"/>
              </a:rPr>
              <a:t>se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of 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ompar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endParaRPr sz="1000">
              <a:latin typeface="Arial"/>
              <a:cs typeface="Arial"/>
            </a:endParaRPr>
          </a:p>
          <a:p>
            <a:pPr marL="263525" marR="5080" indent="-250825">
              <a:lnSpc>
                <a:spcPct val="102600"/>
              </a:lnSpc>
              <a:spcBef>
                <a:spcPts val="219"/>
              </a:spcBef>
              <a:buFont typeface="Arial"/>
              <a:buChar char="•"/>
              <a:tabLst>
                <a:tab pos="264160" algn="l"/>
              </a:tabLst>
            </a:pPr>
            <a:r>
              <a:rPr sz="1000" spc="10" dirty="0">
                <a:latin typeface="Arial"/>
                <a:cs typeface="Arial"/>
              </a:rPr>
              <a:t>A</a:t>
            </a:r>
            <a:r>
              <a:rPr sz="1000" spc="5" dirty="0">
                <a:latin typeface="Arial"/>
                <a:cs typeface="Arial"/>
              </a:rPr>
              <a:t>dd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dirty="0">
                <a:latin typeface="Arial"/>
                <a:cs typeface="Arial"/>
              </a:rPr>
              <a:t>nal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-85" dirty="0">
                <a:latin typeface="Arial"/>
                <a:cs typeface="Arial"/>
              </a:rPr>
              <a:t>y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un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pe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f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data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regard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dirty="0">
                <a:latin typeface="Arial"/>
                <a:cs typeface="Arial"/>
              </a:rPr>
              <a:t>ide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ce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of Rap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5" dirty="0">
                <a:latin typeface="Arial"/>
                <a:cs typeface="Arial"/>
              </a:rPr>
              <a:t> Re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pon</a:t>
            </a:r>
            <a:r>
              <a:rPr sz="1000" spc="10" dirty="0">
                <a:latin typeface="Arial"/>
                <a:cs typeface="Arial"/>
              </a:rPr>
              <a:t>se</a:t>
            </a:r>
            <a:r>
              <a:rPr sz="1000" spc="-45" dirty="0">
                <a:latin typeface="Arial"/>
                <a:cs typeface="Arial"/>
              </a:rPr>
              <a:t> </a:t>
            </a:r>
            <a:r>
              <a:rPr sz="1000" spc="-110" dirty="0">
                <a:latin typeface="Arial"/>
                <a:cs typeface="Arial"/>
              </a:rPr>
              <a:t>T</a:t>
            </a:r>
            <a:r>
              <a:rPr sz="1000" spc="5" dirty="0">
                <a:latin typeface="Arial"/>
                <a:cs typeface="Arial"/>
              </a:rPr>
              <a:t>ea</a:t>
            </a:r>
            <a:r>
              <a:rPr sz="1000" spc="15" dirty="0">
                <a:latin typeface="Arial"/>
                <a:cs typeface="Arial"/>
              </a:rPr>
              <a:t>m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an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Cod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110" dirty="0">
                <a:latin typeface="Arial"/>
                <a:cs typeface="Arial"/>
              </a:rPr>
              <a:t>T</a:t>
            </a:r>
            <a:r>
              <a:rPr sz="1000" spc="5" dirty="0">
                <a:latin typeface="Arial"/>
                <a:cs typeface="Arial"/>
              </a:rPr>
              <a:t>ea</a:t>
            </a:r>
            <a:r>
              <a:rPr sz="1000" spc="15" dirty="0">
                <a:latin typeface="Arial"/>
                <a:cs typeface="Arial"/>
              </a:rPr>
              <a:t>m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(Cod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B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ue)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-5" dirty="0">
                <a:latin typeface="Arial"/>
                <a:cs typeface="Arial"/>
              </a:rPr>
              <a:t>ll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 w</a:t>
            </a:r>
            <a:r>
              <a:rPr sz="1000" spc="5" dirty="0">
                <a:latin typeface="Arial"/>
                <a:cs typeface="Arial"/>
              </a:rPr>
              <a:t>ere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dirty="0">
                <a:latin typeface="Arial"/>
                <a:cs typeface="Arial"/>
              </a:rPr>
              <a:t>le</a:t>
            </a:r>
            <a:r>
              <a:rPr sz="1000" spc="5" dirty="0">
                <a:latin typeface="Arial"/>
                <a:cs typeface="Arial"/>
              </a:rPr>
              <a:t>cte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x</a:t>
            </a:r>
            <a:r>
              <a:rPr sz="1000" spc="5" dirty="0">
                <a:latin typeface="Arial"/>
                <a:cs typeface="Arial"/>
              </a:rPr>
              <a:t> month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dirty="0">
                <a:latin typeface="Arial"/>
                <a:cs typeface="Arial"/>
              </a:rPr>
              <a:t>  </a:t>
            </a:r>
            <a:r>
              <a:rPr sz="1000" spc="5" dirty="0">
                <a:latin typeface="Arial"/>
                <a:cs typeface="Arial"/>
              </a:rPr>
              <a:t>pre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an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post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nter</a:t>
            </a:r>
            <a:r>
              <a:rPr sz="1000" spc="-5" dirty="0">
                <a:latin typeface="Arial"/>
                <a:cs typeface="Arial"/>
              </a:rPr>
              <a:t>v</a:t>
            </a:r>
            <a:r>
              <a:rPr sz="1000" spc="5" dirty="0">
                <a:latin typeface="Arial"/>
                <a:cs typeface="Arial"/>
              </a:rPr>
              <a:t>ent</a:t>
            </a:r>
            <a:r>
              <a:rPr sz="1000" dirty="0">
                <a:latin typeface="Arial"/>
                <a:cs typeface="Arial"/>
              </a:rPr>
              <a:t>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5584358" y="2603282"/>
            <a:ext cx="3777615" cy="681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9705" marR="5080" indent="-167005">
              <a:lnSpc>
                <a:spcPct val="102600"/>
              </a:lnSpc>
              <a:buFont typeface="Arial"/>
              <a:buChar char="•"/>
              <a:tabLst>
                <a:tab pos="180340" algn="l"/>
              </a:tabLst>
            </a:pPr>
            <a:r>
              <a:rPr sz="1000" spc="5" dirty="0">
                <a:latin typeface="Arial"/>
                <a:cs typeface="Arial"/>
              </a:rPr>
              <a:t>H</a:t>
            </a:r>
            <a:r>
              <a:rPr sz="1000" spc="-5" dirty="0">
                <a:latin typeface="Arial"/>
                <a:cs typeface="Arial"/>
              </a:rPr>
              <a:t>y</a:t>
            </a:r>
            <a:r>
              <a:rPr sz="1000" spc="5" dirty="0">
                <a:latin typeface="Arial"/>
                <a:cs typeface="Arial"/>
              </a:rPr>
              <a:t>pothe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#1-4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</a:t>
            </a:r>
            <a:r>
              <a:rPr sz="1000" spc="5" dirty="0">
                <a:latin typeface="Arial"/>
                <a:cs typeface="Arial"/>
              </a:rPr>
              <a:t>ere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re</a:t>
            </a:r>
            <a:r>
              <a:rPr sz="1000" spc="-5" dirty="0">
                <a:latin typeface="Arial"/>
                <a:cs typeface="Arial"/>
              </a:rPr>
              <a:t>j</a:t>
            </a:r>
            <a:r>
              <a:rPr sz="1000" spc="5" dirty="0">
                <a:latin typeface="Arial"/>
                <a:cs typeface="Arial"/>
              </a:rPr>
              <a:t>ecte</a:t>
            </a:r>
            <a:r>
              <a:rPr sz="1000" dirty="0">
                <a:latin typeface="Arial"/>
                <a:cs typeface="Arial"/>
              </a:rPr>
              <a:t>d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there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</a:t>
            </a:r>
            <a:r>
              <a:rPr sz="1000" spc="5" dirty="0">
                <a:latin typeface="Arial"/>
                <a:cs typeface="Arial"/>
              </a:rPr>
              <a:t>ere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o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dirty="0">
                <a:latin typeface="Arial"/>
                <a:cs typeface="Arial"/>
              </a:rPr>
              <a:t>ign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f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n</a:t>
            </a:r>
            <a:r>
              <a:rPr sz="1000" spc="5" dirty="0">
                <a:latin typeface="Arial"/>
                <a:cs typeface="Arial"/>
              </a:rPr>
              <a:t>t f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dirty="0">
                <a:latin typeface="Arial"/>
                <a:cs typeface="Arial"/>
              </a:rPr>
              <a:t>ndi</a:t>
            </a:r>
            <a:r>
              <a:rPr sz="1000" spc="5" dirty="0">
                <a:latin typeface="Arial"/>
                <a:cs typeface="Arial"/>
              </a:rPr>
              <a:t>ng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5" dirty="0">
                <a:latin typeface="Arial"/>
                <a:cs typeface="Arial"/>
              </a:rPr>
              <a:t>on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Rap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Re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pon</a:t>
            </a:r>
            <a:r>
              <a:rPr sz="1000" spc="10" dirty="0">
                <a:latin typeface="Arial"/>
                <a:cs typeface="Arial"/>
              </a:rPr>
              <a:t>se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an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Cod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B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5" dirty="0">
                <a:latin typeface="Arial"/>
                <a:cs typeface="Arial"/>
              </a:rPr>
              <a:t>u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-5" dirty="0">
                <a:latin typeface="Arial"/>
                <a:cs typeface="Arial"/>
              </a:rPr>
              <a:t>ll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after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nter</a:t>
            </a:r>
            <a:r>
              <a:rPr sz="1000" spc="-5" dirty="0">
                <a:latin typeface="Arial"/>
                <a:cs typeface="Arial"/>
              </a:rPr>
              <a:t>v</a:t>
            </a:r>
            <a:r>
              <a:rPr sz="1000" spc="5" dirty="0">
                <a:latin typeface="Arial"/>
                <a:cs typeface="Arial"/>
              </a:rPr>
              <a:t>ent</a:t>
            </a:r>
            <a:r>
              <a:rPr sz="1000" dirty="0">
                <a:latin typeface="Arial"/>
                <a:cs typeface="Arial"/>
              </a:rPr>
              <a:t>ion</a:t>
            </a:r>
            <a:endParaRPr sz="1000">
              <a:latin typeface="Arial"/>
              <a:cs typeface="Arial"/>
            </a:endParaRPr>
          </a:p>
          <a:p>
            <a:pPr marL="179705" indent="-167005">
              <a:lnSpc>
                <a:spcPct val="100000"/>
              </a:lnSpc>
              <a:spcBef>
                <a:spcPts val="470"/>
              </a:spcBef>
              <a:buFont typeface="Arial"/>
              <a:buChar char="•"/>
              <a:tabLst>
                <a:tab pos="180340" algn="l"/>
              </a:tabLst>
            </a:pPr>
            <a:r>
              <a:rPr sz="1000" spc="5" dirty="0">
                <a:latin typeface="Arial"/>
                <a:cs typeface="Arial"/>
              </a:rPr>
              <a:t>H</a:t>
            </a:r>
            <a:r>
              <a:rPr sz="1000" spc="-5" dirty="0">
                <a:latin typeface="Arial"/>
                <a:cs typeface="Arial"/>
              </a:rPr>
              <a:t>y</a:t>
            </a:r>
            <a:r>
              <a:rPr sz="1000" spc="5" dirty="0">
                <a:latin typeface="Arial"/>
                <a:cs typeface="Arial"/>
              </a:rPr>
              <a:t>pothe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#</a:t>
            </a:r>
            <a:r>
              <a:rPr sz="1000" spc="10" dirty="0">
                <a:latin typeface="Arial"/>
                <a:cs typeface="Arial"/>
              </a:rPr>
              <a:t>5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5" dirty="0">
                <a:latin typeface="Arial"/>
                <a:cs typeface="Arial"/>
              </a:rPr>
              <a:t> a</a:t>
            </a:r>
            <a:r>
              <a:rPr sz="1000" spc="10" dirty="0">
                <a:latin typeface="Arial"/>
                <a:cs typeface="Arial"/>
              </a:rPr>
              <a:t>cc</a:t>
            </a:r>
            <a:r>
              <a:rPr sz="1000" spc="5" dirty="0">
                <a:latin typeface="Arial"/>
                <a:cs typeface="Arial"/>
              </a:rPr>
              <a:t>epted</a:t>
            </a:r>
            <a:endParaRPr sz="10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5751892" y="3340432"/>
            <a:ext cx="3702050" cy="5350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9705" marR="5080" indent="-167005">
              <a:lnSpc>
                <a:spcPct val="102600"/>
              </a:lnSpc>
              <a:buFont typeface="Arial"/>
              <a:buChar char="•"/>
              <a:tabLst>
                <a:tab pos="180340" algn="l"/>
              </a:tabLst>
            </a:pPr>
            <a:r>
              <a:rPr sz="1000" spc="5" dirty="0">
                <a:latin typeface="Arial"/>
                <a:cs typeface="Arial"/>
              </a:rPr>
              <a:t>R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spc="5" dirty="0">
                <a:latin typeface="Arial"/>
                <a:cs typeface="Arial"/>
              </a:rPr>
              <a:t> part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pa</a:t>
            </a:r>
            <a:r>
              <a:rPr sz="1000" dirty="0">
                <a:latin typeface="Arial"/>
                <a:cs typeface="Arial"/>
              </a:rPr>
              <a:t>nt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di</a:t>
            </a:r>
            <a:r>
              <a:rPr sz="1000" spc="10" dirty="0">
                <a:latin typeface="Arial"/>
                <a:cs typeface="Arial"/>
              </a:rPr>
              <a:t>d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report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po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iv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e</a:t>
            </a:r>
            <a:r>
              <a:rPr sz="1000" spc="-5" dirty="0">
                <a:latin typeface="Arial"/>
                <a:cs typeface="Arial"/>
              </a:rPr>
              <a:t>x</a:t>
            </a:r>
            <a:r>
              <a:rPr sz="1000" spc="5" dirty="0">
                <a:latin typeface="Arial"/>
                <a:cs typeface="Arial"/>
              </a:rPr>
              <a:t>per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en</a:t>
            </a:r>
            <a:r>
              <a:rPr sz="1000" spc="10" dirty="0">
                <a:latin typeface="Arial"/>
                <a:cs typeface="Arial"/>
              </a:rPr>
              <a:t>ce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re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dirty="0">
                <a:latin typeface="Arial"/>
                <a:cs typeface="Arial"/>
              </a:rPr>
              <a:t>ul</a:t>
            </a:r>
            <a:r>
              <a:rPr sz="1000" spc="5" dirty="0">
                <a:latin typeface="Arial"/>
                <a:cs typeface="Arial"/>
              </a:rPr>
              <a:t>t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of part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dirty="0">
                <a:latin typeface="Arial"/>
                <a:cs typeface="Arial"/>
              </a:rPr>
              <a:t>ipat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dirty="0">
                <a:latin typeface="Arial"/>
                <a:cs typeface="Arial"/>
              </a:rPr>
              <a:t>n</a:t>
            </a:r>
            <a:r>
              <a:rPr sz="1000" spc="10" dirty="0">
                <a:latin typeface="Arial"/>
                <a:cs typeface="Arial"/>
              </a:rPr>
              <a:t>g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th</a:t>
            </a:r>
            <a:r>
              <a:rPr sz="1000" spc="10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stud</a:t>
            </a:r>
            <a:r>
              <a:rPr sz="1000" spc="10" dirty="0">
                <a:latin typeface="Arial"/>
                <a:cs typeface="Arial"/>
              </a:rPr>
              <a:t>y</a:t>
            </a:r>
            <a:endParaRPr sz="1000" dirty="0">
              <a:latin typeface="Arial"/>
              <a:cs typeface="Arial"/>
            </a:endParaRPr>
          </a:p>
          <a:p>
            <a:pPr marL="179705" indent="-167005">
              <a:lnSpc>
                <a:spcPct val="100000"/>
              </a:lnSpc>
              <a:spcBef>
                <a:spcPts val="470"/>
              </a:spcBef>
              <a:buFont typeface="Arial"/>
              <a:buChar char="•"/>
              <a:tabLst>
                <a:tab pos="180340" algn="l"/>
              </a:tabLst>
            </a:pPr>
            <a:r>
              <a:rPr sz="1000" spc="5" dirty="0">
                <a:solidFill>
                  <a:srgbClr val="FF0000"/>
                </a:solidFill>
                <a:latin typeface="Arial"/>
                <a:cs typeface="Arial"/>
              </a:rPr>
              <a:t>Conf</a:t>
            </a:r>
            <a:r>
              <a:rPr sz="1000" dirty="0">
                <a:solidFill>
                  <a:srgbClr val="FF0000"/>
                </a:solidFill>
                <a:latin typeface="Arial"/>
                <a:cs typeface="Arial"/>
              </a:rPr>
              <a:t>ide</a:t>
            </a:r>
            <a:r>
              <a:rPr sz="1000" spc="5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1000" spc="10" dirty="0">
                <a:solidFill>
                  <a:srgbClr val="FF0000"/>
                </a:solidFill>
                <a:latin typeface="Arial"/>
                <a:cs typeface="Arial"/>
              </a:rPr>
              <a:t>ce</a:t>
            </a:r>
            <a:r>
              <a:rPr sz="1000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FF0000"/>
                </a:solidFill>
                <a:latin typeface="Arial"/>
                <a:cs typeface="Arial"/>
              </a:rPr>
              <a:t>sc</a:t>
            </a:r>
            <a:r>
              <a:rPr sz="1000" spc="5" dirty="0">
                <a:solidFill>
                  <a:srgbClr val="FF0000"/>
                </a:solidFill>
                <a:latin typeface="Arial"/>
                <a:cs typeface="Arial"/>
              </a:rPr>
              <a:t>ore</a:t>
            </a:r>
            <a:r>
              <a:rPr sz="1000" spc="10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sz="10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w</a:t>
            </a:r>
            <a:r>
              <a:rPr sz="1000" spc="5" dirty="0">
                <a:latin typeface="Arial"/>
                <a:cs typeface="Arial"/>
              </a:rPr>
              <a:t>ere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</a:t>
            </a:r>
            <a:r>
              <a:rPr sz="1000" dirty="0">
                <a:latin typeface="Arial"/>
                <a:cs typeface="Arial"/>
              </a:rPr>
              <a:t>ign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f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10" dirty="0">
                <a:latin typeface="Arial"/>
                <a:cs typeface="Arial"/>
              </a:rPr>
              <a:t>c</a:t>
            </a:r>
            <a:r>
              <a:rPr sz="1000" dirty="0">
                <a:latin typeface="Arial"/>
                <a:cs typeface="Arial"/>
              </a:rPr>
              <a:t>ant</a:t>
            </a:r>
            <a:r>
              <a:rPr sz="1000" spc="-5" dirty="0">
                <a:latin typeface="Arial"/>
                <a:cs typeface="Arial"/>
              </a:rPr>
              <a:t>l</a:t>
            </a:r>
            <a:r>
              <a:rPr sz="1000" spc="10" dirty="0">
                <a:latin typeface="Arial"/>
                <a:cs typeface="Arial"/>
              </a:rPr>
              <a:t>y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h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gher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post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5" dirty="0">
                <a:latin typeface="Arial"/>
                <a:cs typeface="Arial"/>
              </a:rPr>
              <a:t>ter</a:t>
            </a:r>
            <a:r>
              <a:rPr sz="1000" spc="-5" dirty="0">
                <a:latin typeface="Arial"/>
                <a:cs typeface="Arial"/>
              </a:rPr>
              <a:t>v</a:t>
            </a:r>
            <a:r>
              <a:rPr sz="1000" spc="5" dirty="0">
                <a:latin typeface="Arial"/>
                <a:cs typeface="Arial"/>
              </a:rPr>
              <a:t>ent</a:t>
            </a:r>
            <a:r>
              <a:rPr sz="1000" spc="-5" dirty="0">
                <a:latin typeface="Arial"/>
                <a:cs typeface="Arial"/>
              </a:rPr>
              <a:t>i</a:t>
            </a:r>
            <a:r>
              <a:rPr sz="1000" spc="5" dirty="0">
                <a:latin typeface="Arial"/>
                <a:cs typeface="Arial"/>
              </a:rPr>
              <a:t>o</a:t>
            </a:r>
            <a:r>
              <a:rPr sz="1000" spc="10" dirty="0">
                <a:latin typeface="Arial"/>
                <a:cs typeface="Arial"/>
              </a:rPr>
              <a:t>n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79223" y="2082542"/>
            <a:ext cx="12708255" cy="322580"/>
          </a:xfrm>
          <a:prstGeom prst="rect">
            <a:avLst/>
          </a:prstGeom>
          <a:solidFill>
            <a:srgbClr val="000068"/>
          </a:solidFill>
          <a:ln w="18614">
            <a:solidFill>
              <a:srgbClr val="7DA5A9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525270">
              <a:lnSpc>
                <a:spcPct val="100000"/>
              </a:lnSpc>
              <a:tabLst>
                <a:tab pos="6804025" algn="l"/>
                <a:tab pos="11878945" algn="l"/>
              </a:tabLst>
            </a:pPr>
            <a:r>
              <a:rPr sz="1750" b="1" spc="-5" dirty="0">
                <a:solidFill>
                  <a:srgbClr val="FFFFFF"/>
                </a:solidFill>
                <a:latin typeface="Arial"/>
                <a:cs typeface="Arial"/>
              </a:rPr>
              <a:t>Backg</a:t>
            </a:r>
            <a:r>
              <a:rPr sz="1750" b="1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750" b="1" spc="-5" dirty="0">
                <a:solidFill>
                  <a:srgbClr val="FFFFFF"/>
                </a:solidFill>
                <a:latin typeface="Arial"/>
                <a:cs typeface="Arial"/>
              </a:rPr>
              <a:t>oun</a:t>
            </a:r>
            <a:r>
              <a:rPr sz="1750" b="1" dirty="0">
                <a:solidFill>
                  <a:srgbClr val="FFFFFF"/>
                </a:solidFill>
                <a:latin typeface="Arial"/>
                <a:cs typeface="Arial"/>
              </a:rPr>
              <a:t>d	M</a:t>
            </a:r>
            <a:r>
              <a:rPr sz="1750" b="1" spc="-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750" b="1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750" b="1" spc="-5" dirty="0">
                <a:solidFill>
                  <a:srgbClr val="FFFFFF"/>
                </a:solidFill>
                <a:latin typeface="Arial"/>
                <a:cs typeface="Arial"/>
              </a:rPr>
              <a:t>hod</a:t>
            </a:r>
            <a:r>
              <a:rPr sz="1750" b="1" dirty="0">
                <a:solidFill>
                  <a:srgbClr val="FFFFFF"/>
                </a:solidFill>
                <a:latin typeface="Arial"/>
                <a:cs typeface="Arial"/>
              </a:rPr>
              <a:t>s	</a:t>
            </a:r>
            <a:r>
              <a:rPr sz="1750" b="1" spc="-5" dirty="0">
                <a:solidFill>
                  <a:srgbClr val="FFFFFF"/>
                </a:solidFill>
                <a:latin typeface="Arial"/>
                <a:cs typeface="Arial"/>
              </a:rPr>
              <a:t>Resu</a:t>
            </a:r>
            <a:r>
              <a:rPr sz="1750" b="1" dirty="0">
                <a:solidFill>
                  <a:srgbClr val="FFFFFF"/>
                </a:solidFill>
                <a:latin typeface="Arial"/>
                <a:cs typeface="Arial"/>
              </a:rPr>
              <a:t>lts</a:t>
            </a:r>
            <a:endParaRPr sz="1750" dirty="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79223" y="5919540"/>
            <a:ext cx="4372610" cy="322580"/>
          </a:xfrm>
          <a:prstGeom prst="rect">
            <a:avLst/>
          </a:prstGeom>
          <a:solidFill>
            <a:srgbClr val="000068"/>
          </a:solidFill>
          <a:ln w="18614">
            <a:solidFill>
              <a:srgbClr val="7DA5A9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70635">
              <a:lnSpc>
                <a:spcPct val="100000"/>
              </a:lnSpc>
            </a:pPr>
            <a:r>
              <a:rPr sz="1750" b="1" spc="-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750" b="1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750" b="1" spc="-5" dirty="0">
                <a:solidFill>
                  <a:srgbClr val="FFFFFF"/>
                </a:solidFill>
                <a:latin typeface="Arial"/>
                <a:cs typeface="Arial"/>
              </a:rPr>
              <a:t>ud</a:t>
            </a:r>
            <a:r>
              <a:rPr sz="1750" b="1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75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b="1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750" b="1" spc="-5" dirty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1750" b="1" dirty="0">
                <a:solidFill>
                  <a:srgbClr val="FFFFFF"/>
                </a:solidFill>
                <a:latin typeface="Arial"/>
                <a:cs typeface="Arial"/>
              </a:rPr>
              <a:t>j</a:t>
            </a:r>
            <a:r>
              <a:rPr sz="1750" b="1" spc="-5" dirty="0">
                <a:solidFill>
                  <a:srgbClr val="FFFFFF"/>
                </a:solidFill>
                <a:latin typeface="Arial"/>
                <a:cs typeface="Arial"/>
              </a:rPr>
              <a:t>ec</a:t>
            </a:r>
            <a:r>
              <a:rPr sz="1750" b="1" dirty="0">
                <a:solidFill>
                  <a:srgbClr val="FFFFFF"/>
                </a:solidFill>
                <a:latin typeface="Arial"/>
                <a:cs typeface="Arial"/>
              </a:rPr>
              <a:t>ti</a:t>
            </a:r>
            <a:r>
              <a:rPr sz="1750" b="1" spc="-5" dirty="0">
                <a:solidFill>
                  <a:srgbClr val="FFFFFF"/>
                </a:solidFill>
                <a:latin typeface="Arial"/>
                <a:cs typeface="Arial"/>
              </a:rPr>
              <a:t>ves</a:t>
            </a:r>
            <a:endParaRPr sz="175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79223" y="8836263"/>
            <a:ext cx="4372610" cy="322580"/>
          </a:xfrm>
          <a:prstGeom prst="rect">
            <a:avLst/>
          </a:prstGeom>
          <a:solidFill>
            <a:srgbClr val="000068"/>
          </a:solidFill>
          <a:ln w="18614">
            <a:solidFill>
              <a:srgbClr val="7DA5A9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750" b="1" spc="-5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750" b="1" spc="-20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750" b="1" spc="-5" dirty="0">
                <a:solidFill>
                  <a:srgbClr val="FFFFFF"/>
                </a:solidFill>
                <a:latin typeface="Arial"/>
                <a:cs typeface="Arial"/>
              </a:rPr>
              <a:t>po</a:t>
            </a:r>
            <a:r>
              <a:rPr sz="1750" b="1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750" b="1" spc="-5" dirty="0">
                <a:solidFill>
                  <a:srgbClr val="FFFFFF"/>
                </a:solidFill>
                <a:latin typeface="Arial"/>
                <a:cs typeface="Arial"/>
              </a:rPr>
              <a:t>heses</a:t>
            </a:r>
            <a:endParaRPr sz="175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79223" y="11181742"/>
            <a:ext cx="4372610" cy="322580"/>
          </a:xfrm>
          <a:prstGeom prst="rect">
            <a:avLst/>
          </a:prstGeom>
          <a:solidFill>
            <a:srgbClr val="000068"/>
          </a:solidFill>
          <a:ln w="18614">
            <a:solidFill>
              <a:srgbClr val="7DA5A9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750" b="1" spc="-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750" b="1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750" b="1" spc="-5" dirty="0">
                <a:solidFill>
                  <a:srgbClr val="FFFFFF"/>
                </a:solidFill>
                <a:latin typeface="Arial"/>
                <a:cs typeface="Arial"/>
              </a:rPr>
              <a:t>sc</a:t>
            </a:r>
            <a:r>
              <a:rPr sz="1750" b="1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750" b="1" spc="-5" dirty="0">
                <a:solidFill>
                  <a:srgbClr val="FFFFFF"/>
                </a:solidFill>
                <a:latin typeface="Arial"/>
                <a:cs typeface="Arial"/>
              </a:rPr>
              <a:t>osu</a:t>
            </a:r>
            <a:r>
              <a:rPr sz="1750" b="1" dirty="0">
                <a:solidFill>
                  <a:srgbClr val="FFFFFF"/>
                </a:solidFill>
                <a:latin typeface="Arial"/>
                <a:cs typeface="Arial"/>
              </a:rPr>
              <a:t>re</a:t>
            </a:r>
            <a:endParaRPr sz="175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5415471" y="2082542"/>
            <a:ext cx="4371340" cy="322580"/>
          </a:xfrm>
          <a:prstGeom prst="rect">
            <a:avLst/>
          </a:prstGeom>
          <a:solidFill>
            <a:srgbClr val="FFCD00"/>
          </a:solidFill>
          <a:ln w="18614">
            <a:solidFill>
              <a:srgbClr val="7DA5A9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750" b="1" spc="-5" dirty="0">
                <a:solidFill>
                  <a:srgbClr val="000068"/>
                </a:solidFill>
                <a:latin typeface="Arial"/>
                <a:cs typeface="Arial"/>
              </a:rPr>
              <a:t>F</a:t>
            </a:r>
            <a:r>
              <a:rPr sz="1750" b="1" dirty="0">
                <a:solidFill>
                  <a:srgbClr val="000068"/>
                </a:solidFill>
                <a:latin typeface="Arial"/>
                <a:cs typeface="Arial"/>
              </a:rPr>
              <a:t>i</a:t>
            </a:r>
            <a:r>
              <a:rPr sz="1750" b="1" spc="-5" dirty="0">
                <a:solidFill>
                  <a:srgbClr val="000068"/>
                </a:solidFill>
                <a:latin typeface="Arial"/>
                <a:cs typeface="Arial"/>
              </a:rPr>
              <a:t>nd</a:t>
            </a:r>
            <a:r>
              <a:rPr sz="1750" b="1" dirty="0">
                <a:solidFill>
                  <a:srgbClr val="000068"/>
                </a:solidFill>
                <a:latin typeface="Arial"/>
                <a:cs typeface="Arial"/>
              </a:rPr>
              <a:t>i</a:t>
            </a:r>
            <a:r>
              <a:rPr sz="1750" b="1" spc="-5" dirty="0">
                <a:solidFill>
                  <a:srgbClr val="000068"/>
                </a:solidFill>
                <a:latin typeface="Arial"/>
                <a:cs typeface="Arial"/>
              </a:rPr>
              <a:t>ngs</a:t>
            </a:r>
            <a:endParaRPr sz="175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366910" y="3977772"/>
            <a:ext cx="4371340" cy="322580"/>
          </a:xfrm>
          <a:prstGeom prst="rect">
            <a:avLst/>
          </a:prstGeom>
          <a:solidFill>
            <a:srgbClr val="FFCD00"/>
          </a:solidFill>
          <a:ln w="18614">
            <a:solidFill>
              <a:srgbClr val="7DA5A9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195705">
              <a:lnSpc>
                <a:spcPct val="100000"/>
              </a:lnSpc>
            </a:pPr>
            <a:r>
              <a:rPr sz="1750" b="1" spc="-5" dirty="0">
                <a:solidFill>
                  <a:srgbClr val="000068"/>
                </a:solidFill>
                <a:latin typeface="Arial"/>
                <a:cs typeface="Arial"/>
              </a:rPr>
              <a:t>S</a:t>
            </a:r>
            <a:r>
              <a:rPr sz="1750" b="1" dirty="0">
                <a:solidFill>
                  <a:srgbClr val="000068"/>
                </a:solidFill>
                <a:latin typeface="Arial"/>
                <a:cs typeface="Arial"/>
              </a:rPr>
              <a:t>t</a:t>
            </a:r>
            <a:r>
              <a:rPr sz="1750" b="1" spc="-5" dirty="0">
                <a:solidFill>
                  <a:srgbClr val="000068"/>
                </a:solidFill>
                <a:latin typeface="Arial"/>
                <a:cs typeface="Arial"/>
              </a:rPr>
              <a:t>ud</a:t>
            </a:r>
            <a:r>
              <a:rPr sz="1750" b="1" dirty="0">
                <a:solidFill>
                  <a:srgbClr val="000068"/>
                </a:solidFill>
                <a:latin typeface="Arial"/>
                <a:cs typeface="Arial"/>
              </a:rPr>
              <a:t>y</a:t>
            </a:r>
            <a:r>
              <a:rPr sz="1750" b="1" spc="-5" dirty="0">
                <a:solidFill>
                  <a:srgbClr val="000068"/>
                </a:solidFill>
                <a:latin typeface="Arial"/>
                <a:cs typeface="Arial"/>
              </a:rPr>
              <a:t> </a:t>
            </a:r>
            <a:r>
              <a:rPr sz="1750" b="1" dirty="0">
                <a:solidFill>
                  <a:srgbClr val="000068"/>
                </a:solidFill>
                <a:latin typeface="Arial"/>
                <a:cs typeface="Arial"/>
              </a:rPr>
              <a:t>I</a:t>
            </a:r>
            <a:r>
              <a:rPr sz="1750" b="1" spc="-5" dirty="0">
                <a:solidFill>
                  <a:srgbClr val="000068"/>
                </a:solidFill>
                <a:latin typeface="Arial"/>
                <a:cs typeface="Arial"/>
              </a:rPr>
              <a:t>n</a:t>
            </a:r>
            <a:r>
              <a:rPr sz="1750" b="1" dirty="0">
                <a:solidFill>
                  <a:srgbClr val="000068"/>
                </a:solidFill>
                <a:latin typeface="Arial"/>
                <a:cs typeface="Arial"/>
              </a:rPr>
              <a:t>t</a:t>
            </a:r>
            <a:r>
              <a:rPr sz="1750" b="1" spc="-5" dirty="0">
                <a:solidFill>
                  <a:srgbClr val="000068"/>
                </a:solidFill>
                <a:latin typeface="Arial"/>
                <a:cs typeface="Arial"/>
              </a:rPr>
              <a:t>e</a:t>
            </a:r>
            <a:r>
              <a:rPr sz="1750" b="1" dirty="0">
                <a:solidFill>
                  <a:srgbClr val="000068"/>
                </a:solidFill>
                <a:latin typeface="Arial"/>
                <a:cs typeface="Arial"/>
              </a:rPr>
              <a:t>r</a:t>
            </a:r>
            <a:r>
              <a:rPr sz="1750" b="1" spc="-5" dirty="0">
                <a:solidFill>
                  <a:srgbClr val="000068"/>
                </a:solidFill>
                <a:latin typeface="Arial"/>
                <a:cs typeface="Arial"/>
              </a:rPr>
              <a:t>ven</a:t>
            </a:r>
            <a:r>
              <a:rPr sz="1750" b="1" dirty="0">
                <a:solidFill>
                  <a:srgbClr val="000068"/>
                </a:solidFill>
                <a:latin typeface="Arial"/>
                <a:cs typeface="Arial"/>
              </a:rPr>
              <a:t>ti</a:t>
            </a:r>
            <a:r>
              <a:rPr sz="1750" b="1" spc="-5" dirty="0">
                <a:solidFill>
                  <a:srgbClr val="000068"/>
                </a:solidFill>
                <a:latin typeface="Arial"/>
                <a:cs typeface="Arial"/>
              </a:rPr>
              <a:t>on</a:t>
            </a:r>
            <a:endParaRPr sz="175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366910" y="9227177"/>
            <a:ext cx="4371340" cy="322580"/>
          </a:xfrm>
          <a:prstGeom prst="rect">
            <a:avLst/>
          </a:prstGeom>
          <a:solidFill>
            <a:srgbClr val="FFCD00"/>
          </a:solidFill>
          <a:ln w="18614">
            <a:solidFill>
              <a:srgbClr val="7DA5A9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320165">
              <a:lnSpc>
                <a:spcPct val="100000"/>
              </a:lnSpc>
            </a:pPr>
            <a:r>
              <a:rPr sz="1750" b="1" spc="-5" dirty="0">
                <a:solidFill>
                  <a:srgbClr val="000068"/>
                </a:solidFill>
                <a:latin typeface="Arial"/>
                <a:cs typeface="Arial"/>
              </a:rPr>
              <a:t>S</a:t>
            </a:r>
            <a:r>
              <a:rPr sz="1750" b="1" dirty="0">
                <a:solidFill>
                  <a:srgbClr val="000068"/>
                </a:solidFill>
                <a:latin typeface="Arial"/>
                <a:cs typeface="Arial"/>
              </a:rPr>
              <a:t>t</a:t>
            </a:r>
            <a:r>
              <a:rPr sz="1750" b="1" spc="-5" dirty="0">
                <a:solidFill>
                  <a:srgbClr val="000068"/>
                </a:solidFill>
                <a:latin typeface="Arial"/>
                <a:cs typeface="Arial"/>
              </a:rPr>
              <a:t>ud</a:t>
            </a:r>
            <a:r>
              <a:rPr sz="1750" b="1" dirty="0">
                <a:solidFill>
                  <a:srgbClr val="000068"/>
                </a:solidFill>
                <a:latin typeface="Arial"/>
                <a:cs typeface="Arial"/>
              </a:rPr>
              <a:t>y</a:t>
            </a:r>
            <a:r>
              <a:rPr sz="1750" b="1" spc="-5" dirty="0">
                <a:solidFill>
                  <a:srgbClr val="000068"/>
                </a:solidFill>
                <a:latin typeface="Arial"/>
                <a:cs typeface="Arial"/>
              </a:rPr>
              <a:t> </a:t>
            </a:r>
            <a:r>
              <a:rPr sz="1750" b="1" dirty="0">
                <a:solidFill>
                  <a:srgbClr val="000068"/>
                </a:solidFill>
                <a:latin typeface="Arial"/>
                <a:cs typeface="Arial"/>
              </a:rPr>
              <a:t>M</a:t>
            </a:r>
            <a:r>
              <a:rPr sz="1750" b="1" spc="-5" dirty="0">
                <a:solidFill>
                  <a:srgbClr val="000068"/>
                </a:solidFill>
                <a:latin typeface="Arial"/>
                <a:cs typeface="Arial"/>
              </a:rPr>
              <a:t>easu</a:t>
            </a:r>
            <a:r>
              <a:rPr sz="1750" b="1" dirty="0">
                <a:solidFill>
                  <a:srgbClr val="000068"/>
                </a:solidFill>
                <a:latin typeface="Arial"/>
                <a:cs typeface="Arial"/>
              </a:rPr>
              <a:t>r</a:t>
            </a:r>
            <a:r>
              <a:rPr sz="1750" b="1" spc="-5" dirty="0">
                <a:solidFill>
                  <a:srgbClr val="000068"/>
                </a:solidFill>
                <a:latin typeface="Arial"/>
                <a:cs typeface="Arial"/>
              </a:rPr>
              <a:t>es</a:t>
            </a:r>
            <a:endParaRPr sz="1750">
              <a:latin typeface="Arial"/>
              <a:cs typeface="Arial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16690609" y="10914591"/>
            <a:ext cx="2794775" cy="51631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6125465" y="11393233"/>
            <a:ext cx="312420" cy="389255"/>
          </a:xfrm>
          <a:custGeom>
            <a:avLst/>
            <a:gdLst/>
            <a:ahLst/>
            <a:cxnLst/>
            <a:rect l="l" t="t" r="r" b="b"/>
            <a:pathLst>
              <a:path w="312419" h="389254">
                <a:moveTo>
                  <a:pt x="44237" y="388895"/>
                </a:moveTo>
                <a:lnTo>
                  <a:pt x="0" y="370058"/>
                </a:lnTo>
                <a:lnTo>
                  <a:pt x="34283" y="335714"/>
                </a:lnTo>
                <a:lnTo>
                  <a:pt x="63038" y="298041"/>
                </a:lnTo>
                <a:lnTo>
                  <a:pt x="87373" y="255939"/>
                </a:lnTo>
                <a:lnTo>
                  <a:pt x="107280" y="211622"/>
                </a:lnTo>
                <a:lnTo>
                  <a:pt x="122762" y="163978"/>
                </a:lnTo>
                <a:lnTo>
                  <a:pt x="131610" y="115227"/>
                </a:lnTo>
                <a:lnTo>
                  <a:pt x="134926" y="64260"/>
                </a:lnTo>
                <a:lnTo>
                  <a:pt x="133821" y="31022"/>
                </a:lnTo>
                <a:lnTo>
                  <a:pt x="129400" y="0"/>
                </a:lnTo>
                <a:lnTo>
                  <a:pt x="173636" y="23266"/>
                </a:lnTo>
                <a:lnTo>
                  <a:pt x="214557" y="52074"/>
                </a:lnTo>
                <a:lnTo>
                  <a:pt x="251056" y="84204"/>
                </a:lnTo>
                <a:lnTo>
                  <a:pt x="284234" y="121877"/>
                </a:lnTo>
                <a:lnTo>
                  <a:pt x="311884" y="162870"/>
                </a:lnTo>
                <a:lnTo>
                  <a:pt x="285338" y="206080"/>
                </a:lnTo>
                <a:lnTo>
                  <a:pt x="253267" y="245967"/>
                </a:lnTo>
                <a:lnTo>
                  <a:pt x="217872" y="282533"/>
                </a:lnTo>
                <a:lnTo>
                  <a:pt x="179168" y="315769"/>
                </a:lnTo>
                <a:lnTo>
                  <a:pt x="137142" y="344577"/>
                </a:lnTo>
                <a:lnTo>
                  <a:pt x="91795" y="368950"/>
                </a:lnTo>
                <a:lnTo>
                  <a:pt x="44237" y="388895"/>
                </a:lnTo>
                <a:close/>
              </a:path>
            </a:pathLst>
          </a:custGeom>
          <a:solidFill>
            <a:srgbClr val="FFBB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6125465" y="11393232"/>
            <a:ext cx="312420" cy="389255"/>
          </a:xfrm>
          <a:custGeom>
            <a:avLst/>
            <a:gdLst/>
            <a:ahLst/>
            <a:cxnLst/>
            <a:rect l="l" t="t" r="r" b="b"/>
            <a:pathLst>
              <a:path w="312419" h="389254">
                <a:moveTo>
                  <a:pt x="129397" y="0"/>
                </a:moveTo>
                <a:lnTo>
                  <a:pt x="173636" y="23267"/>
                </a:lnTo>
                <a:lnTo>
                  <a:pt x="214557" y="52074"/>
                </a:lnTo>
                <a:lnTo>
                  <a:pt x="251053" y="84205"/>
                </a:lnTo>
                <a:lnTo>
                  <a:pt x="284232" y="121876"/>
                </a:lnTo>
                <a:lnTo>
                  <a:pt x="311882" y="162870"/>
                </a:lnTo>
                <a:lnTo>
                  <a:pt x="285338" y="206081"/>
                </a:lnTo>
                <a:lnTo>
                  <a:pt x="253265" y="245967"/>
                </a:lnTo>
                <a:lnTo>
                  <a:pt x="217875" y="282530"/>
                </a:lnTo>
                <a:lnTo>
                  <a:pt x="179166" y="315769"/>
                </a:lnTo>
                <a:lnTo>
                  <a:pt x="137139" y="344576"/>
                </a:lnTo>
                <a:lnTo>
                  <a:pt x="91795" y="368951"/>
                </a:lnTo>
                <a:lnTo>
                  <a:pt x="44238" y="388895"/>
                </a:lnTo>
                <a:lnTo>
                  <a:pt x="0" y="370059"/>
                </a:lnTo>
                <a:lnTo>
                  <a:pt x="34284" y="335713"/>
                </a:lnTo>
                <a:lnTo>
                  <a:pt x="63039" y="298042"/>
                </a:lnTo>
                <a:lnTo>
                  <a:pt x="87371" y="255939"/>
                </a:lnTo>
                <a:lnTo>
                  <a:pt x="107278" y="211621"/>
                </a:lnTo>
                <a:lnTo>
                  <a:pt x="122762" y="163978"/>
                </a:lnTo>
                <a:lnTo>
                  <a:pt x="131609" y="115228"/>
                </a:lnTo>
                <a:lnTo>
                  <a:pt x="134927" y="64261"/>
                </a:lnTo>
                <a:lnTo>
                  <a:pt x="133821" y="31022"/>
                </a:lnTo>
                <a:lnTo>
                  <a:pt x="129397" y="0"/>
                </a:lnTo>
                <a:close/>
              </a:path>
            </a:pathLst>
          </a:custGeom>
          <a:ln w="3175">
            <a:solidFill>
              <a:srgbClr val="FFB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5840116" y="11081244"/>
            <a:ext cx="282575" cy="669925"/>
          </a:xfrm>
          <a:custGeom>
            <a:avLst/>
            <a:gdLst/>
            <a:ahLst/>
            <a:cxnLst/>
            <a:rect l="l" t="t" r="r" b="b"/>
            <a:pathLst>
              <a:path w="282575" h="669925">
                <a:moveTo>
                  <a:pt x="262124" y="669860"/>
                </a:moveTo>
                <a:lnTo>
                  <a:pt x="216782" y="642160"/>
                </a:lnTo>
                <a:lnTo>
                  <a:pt x="174751" y="611137"/>
                </a:lnTo>
                <a:lnTo>
                  <a:pt x="136045" y="574577"/>
                </a:lnTo>
                <a:lnTo>
                  <a:pt x="101758" y="534690"/>
                </a:lnTo>
                <a:lnTo>
                  <a:pt x="71896" y="491476"/>
                </a:lnTo>
                <a:lnTo>
                  <a:pt x="47567" y="443837"/>
                </a:lnTo>
                <a:lnTo>
                  <a:pt x="26554" y="395085"/>
                </a:lnTo>
                <a:lnTo>
                  <a:pt x="12174" y="343012"/>
                </a:lnTo>
                <a:lnTo>
                  <a:pt x="2220" y="288723"/>
                </a:lnTo>
                <a:lnTo>
                  <a:pt x="0" y="251626"/>
                </a:lnTo>
                <a:lnTo>
                  <a:pt x="0" y="0"/>
                </a:lnTo>
                <a:lnTo>
                  <a:pt x="8857" y="30564"/>
                </a:lnTo>
                <a:lnTo>
                  <a:pt x="23232" y="61587"/>
                </a:lnTo>
                <a:lnTo>
                  <a:pt x="64159" y="113660"/>
                </a:lnTo>
                <a:lnTo>
                  <a:pt x="119455" y="151333"/>
                </a:lnTo>
                <a:lnTo>
                  <a:pt x="186920" y="173491"/>
                </a:lnTo>
                <a:lnTo>
                  <a:pt x="222308" y="177925"/>
                </a:lnTo>
                <a:lnTo>
                  <a:pt x="243322" y="236644"/>
                </a:lnTo>
                <a:lnTo>
                  <a:pt x="259913" y="296475"/>
                </a:lnTo>
                <a:lnTo>
                  <a:pt x="272078" y="358520"/>
                </a:lnTo>
                <a:lnTo>
                  <a:pt x="278715" y="422785"/>
                </a:lnTo>
                <a:lnTo>
                  <a:pt x="282032" y="487046"/>
                </a:lnTo>
                <a:lnTo>
                  <a:pt x="279821" y="549092"/>
                </a:lnTo>
                <a:lnTo>
                  <a:pt x="273183" y="611137"/>
                </a:lnTo>
                <a:lnTo>
                  <a:pt x="262124" y="669860"/>
                </a:lnTo>
                <a:close/>
              </a:path>
            </a:pathLst>
          </a:custGeom>
          <a:solidFill>
            <a:srgbClr val="000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5840123" y="11077463"/>
            <a:ext cx="282575" cy="673735"/>
          </a:xfrm>
          <a:custGeom>
            <a:avLst/>
            <a:gdLst/>
            <a:ahLst/>
            <a:cxnLst/>
            <a:rect l="l" t="t" r="r" b="b"/>
            <a:pathLst>
              <a:path w="282575" h="673734">
                <a:moveTo>
                  <a:pt x="1101" y="3800"/>
                </a:moveTo>
                <a:lnTo>
                  <a:pt x="24331" y="65369"/>
                </a:lnTo>
                <a:lnTo>
                  <a:pt x="65251" y="117444"/>
                </a:lnTo>
                <a:lnTo>
                  <a:pt x="120550" y="155114"/>
                </a:lnTo>
                <a:lnTo>
                  <a:pt x="188013" y="177274"/>
                </a:lnTo>
                <a:lnTo>
                  <a:pt x="223404" y="181706"/>
                </a:lnTo>
                <a:lnTo>
                  <a:pt x="244418" y="240428"/>
                </a:lnTo>
                <a:lnTo>
                  <a:pt x="261007" y="300258"/>
                </a:lnTo>
                <a:lnTo>
                  <a:pt x="273173" y="362304"/>
                </a:lnTo>
                <a:lnTo>
                  <a:pt x="279809" y="426566"/>
                </a:lnTo>
                <a:lnTo>
                  <a:pt x="283126" y="490828"/>
                </a:lnTo>
                <a:lnTo>
                  <a:pt x="280915" y="552874"/>
                </a:lnTo>
                <a:lnTo>
                  <a:pt x="274279" y="614919"/>
                </a:lnTo>
                <a:lnTo>
                  <a:pt x="263219" y="673642"/>
                </a:lnTo>
                <a:lnTo>
                  <a:pt x="217875" y="645942"/>
                </a:lnTo>
                <a:lnTo>
                  <a:pt x="175848" y="614919"/>
                </a:lnTo>
                <a:lnTo>
                  <a:pt x="137139" y="578357"/>
                </a:lnTo>
                <a:lnTo>
                  <a:pt x="102854" y="538470"/>
                </a:lnTo>
                <a:lnTo>
                  <a:pt x="72993" y="495259"/>
                </a:lnTo>
                <a:lnTo>
                  <a:pt x="48662" y="447617"/>
                </a:lnTo>
                <a:lnTo>
                  <a:pt x="27649" y="398867"/>
                </a:lnTo>
                <a:lnTo>
                  <a:pt x="13271" y="346792"/>
                </a:lnTo>
                <a:lnTo>
                  <a:pt x="3317" y="292502"/>
                </a:lnTo>
                <a:lnTo>
                  <a:pt x="1101" y="255493"/>
                </a:lnTo>
              </a:path>
            </a:pathLst>
          </a:custGeom>
          <a:ln w="3175">
            <a:solidFill>
              <a:srgbClr val="0000E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6247123" y="11007660"/>
            <a:ext cx="255904" cy="521970"/>
          </a:xfrm>
          <a:custGeom>
            <a:avLst/>
            <a:gdLst/>
            <a:ahLst/>
            <a:cxnLst/>
            <a:rect l="l" t="t" r="r" b="b"/>
            <a:pathLst>
              <a:path w="255905" h="521970">
                <a:moveTo>
                  <a:pt x="204602" y="521849"/>
                </a:moveTo>
                <a:lnTo>
                  <a:pt x="197969" y="475318"/>
                </a:lnTo>
                <a:lnTo>
                  <a:pt x="186910" y="430996"/>
                </a:lnTo>
                <a:lnTo>
                  <a:pt x="172530" y="388895"/>
                </a:lnTo>
                <a:lnTo>
                  <a:pt x="152623" y="349007"/>
                </a:lnTo>
                <a:lnTo>
                  <a:pt x="130503" y="311340"/>
                </a:lnTo>
                <a:lnTo>
                  <a:pt x="102853" y="276990"/>
                </a:lnTo>
                <a:lnTo>
                  <a:pt x="71886" y="247074"/>
                </a:lnTo>
                <a:lnTo>
                  <a:pt x="37603" y="219379"/>
                </a:lnTo>
                <a:lnTo>
                  <a:pt x="0" y="196108"/>
                </a:lnTo>
                <a:lnTo>
                  <a:pt x="25439" y="171735"/>
                </a:lnTo>
                <a:lnTo>
                  <a:pt x="60828" y="113012"/>
                </a:lnTo>
                <a:lnTo>
                  <a:pt x="78524" y="40994"/>
                </a:lnTo>
                <a:lnTo>
                  <a:pt x="81840" y="0"/>
                </a:lnTo>
                <a:lnTo>
                  <a:pt x="254370" y="0"/>
                </a:lnTo>
                <a:lnTo>
                  <a:pt x="255476" y="302476"/>
                </a:lnTo>
                <a:lnTo>
                  <a:pt x="252159" y="361194"/>
                </a:lnTo>
                <a:lnTo>
                  <a:pt x="242206" y="416595"/>
                </a:lnTo>
                <a:lnTo>
                  <a:pt x="225615" y="470883"/>
                </a:lnTo>
                <a:lnTo>
                  <a:pt x="204602" y="521849"/>
                </a:lnTo>
                <a:close/>
              </a:path>
            </a:pathLst>
          </a:custGeom>
          <a:solidFill>
            <a:srgbClr val="FF71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6247124" y="11007661"/>
            <a:ext cx="255904" cy="521970"/>
          </a:xfrm>
          <a:custGeom>
            <a:avLst/>
            <a:gdLst/>
            <a:ahLst/>
            <a:cxnLst/>
            <a:rect l="l" t="t" r="r" b="b"/>
            <a:pathLst>
              <a:path w="255905" h="521970">
                <a:moveTo>
                  <a:pt x="81841" y="0"/>
                </a:moveTo>
                <a:lnTo>
                  <a:pt x="254371" y="0"/>
                </a:lnTo>
                <a:lnTo>
                  <a:pt x="255477" y="302474"/>
                </a:lnTo>
                <a:lnTo>
                  <a:pt x="252159" y="361196"/>
                </a:lnTo>
                <a:lnTo>
                  <a:pt x="242206" y="416594"/>
                </a:lnTo>
                <a:lnTo>
                  <a:pt x="225616" y="470884"/>
                </a:lnTo>
                <a:lnTo>
                  <a:pt x="204603" y="521851"/>
                </a:lnTo>
                <a:lnTo>
                  <a:pt x="197967" y="475316"/>
                </a:lnTo>
                <a:lnTo>
                  <a:pt x="186908" y="430997"/>
                </a:lnTo>
                <a:lnTo>
                  <a:pt x="172530" y="388895"/>
                </a:lnTo>
                <a:lnTo>
                  <a:pt x="152623" y="349008"/>
                </a:lnTo>
                <a:lnTo>
                  <a:pt x="130503" y="311337"/>
                </a:lnTo>
                <a:lnTo>
                  <a:pt x="102854" y="276990"/>
                </a:lnTo>
                <a:lnTo>
                  <a:pt x="71887" y="247075"/>
                </a:lnTo>
                <a:lnTo>
                  <a:pt x="37602" y="219376"/>
                </a:lnTo>
                <a:lnTo>
                  <a:pt x="0" y="196109"/>
                </a:lnTo>
                <a:lnTo>
                  <a:pt x="25437" y="171734"/>
                </a:lnTo>
                <a:lnTo>
                  <a:pt x="45344" y="144035"/>
                </a:lnTo>
                <a:lnTo>
                  <a:pt x="60828" y="113012"/>
                </a:lnTo>
                <a:lnTo>
                  <a:pt x="71887" y="78665"/>
                </a:lnTo>
                <a:lnTo>
                  <a:pt x="78523" y="40994"/>
                </a:lnTo>
                <a:lnTo>
                  <a:pt x="81841" y="0"/>
                </a:lnTo>
                <a:close/>
              </a:path>
            </a:pathLst>
          </a:custGeom>
          <a:ln w="3175">
            <a:solidFill>
              <a:srgbClr val="FF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5840116" y="10853654"/>
            <a:ext cx="462915" cy="273685"/>
          </a:xfrm>
          <a:custGeom>
            <a:avLst/>
            <a:gdLst/>
            <a:ahLst/>
            <a:cxnLst/>
            <a:rect l="l" t="t" r="r" b="b"/>
            <a:pathLst>
              <a:path w="462915" h="273684">
                <a:moveTo>
                  <a:pt x="201296" y="273668"/>
                </a:moveTo>
                <a:lnTo>
                  <a:pt x="161486" y="270340"/>
                </a:lnTo>
                <a:lnTo>
                  <a:pt x="122776" y="261481"/>
                </a:lnTo>
                <a:lnTo>
                  <a:pt x="87382" y="247074"/>
                </a:lnTo>
                <a:lnTo>
                  <a:pt x="54205" y="228239"/>
                </a:lnTo>
                <a:lnTo>
                  <a:pt x="0" y="178460"/>
                </a:lnTo>
                <a:lnTo>
                  <a:pt x="0" y="0"/>
                </a:lnTo>
                <a:lnTo>
                  <a:pt x="462305" y="0"/>
                </a:lnTo>
                <a:lnTo>
                  <a:pt x="461200" y="21051"/>
                </a:lnTo>
                <a:lnTo>
                  <a:pt x="453456" y="73125"/>
                </a:lnTo>
                <a:lnTo>
                  <a:pt x="437670" y="119661"/>
                </a:lnTo>
                <a:lnTo>
                  <a:pt x="213465" y="119661"/>
                </a:lnTo>
                <a:lnTo>
                  <a:pt x="200190" y="124091"/>
                </a:lnTo>
                <a:lnTo>
                  <a:pt x="189131" y="131848"/>
                </a:lnTo>
                <a:lnTo>
                  <a:pt x="180283" y="141820"/>
                </a:lnTo>
                <a:lnTo>
                  <a:pt x="176966" y="157328"/>
                </a:lnTo>
                <a:lnTo>
                  <a:pt x="178072" y="172843"/>
                </a:lnTo>
                <a:lnTo>
                  <a:pt x="214571" y="214945"/>
                </a:lnTo>
                <a:lnTo>
                  <a:pt x="246643" y="223809"/>
                </a:lnTo>
                <a:lnTo>
                  <a:pt x="355409" y="223809"/>
                </a:lnTo>
                <a:lnTo>
                  <a:pt x="352813" y="226024"/>
                </a:lnTo>
                <a:lnTo>
                  <a:pt x="318531" y="245967"/>
                </a:lnTo>
                <a:lnTo>
                  <a:pt x="282032" y="261481"/>
                </a:lnTo>
                <a:lnTo>
                  <a:pt x="242216" y="270340"/>
                </a:lnTo>
                <a:lnTo>
                  <a:pt x="201296" y="273668"/>
                </a:lnTo>
                <a:close/>
              </a:path>
              <a:path w="462915" h="273684">
                <a:moveTo>
                  <a:pt x="355409" y="223809"/>
                </a:moveTo>
                <a:lnTo>
                  <a:pt x="262124" y="223809"/>
                </a:lnTo>
                <a:lnTo>
                  <a:pt x="275399" y="219374"/>
                </a:lnTo>
                <a:lnTo>
                  <a:pt x="286458" y="211622"/>
                </a:lnTo>
                <a:lnTo>
                  <a:pt x="294200" y="201650"/>
                </a:lnTo>
                <a:lnTo>
                  <a:pt x="298622" y="186136"/>
                </a:lnTo>
                <a:lnTo>
                  <a:pt x="296411" y="170627"/>
                </a:lnTo>
                <a:lnTo>
                  <a:pt x="259913" y="128526"/>
                </a:lnTo>
                <a:lnTo>
                  <a:pt x="228946" y="119661"/>
                </a:lnTo>
                <a:lnTo>
                  <a:pt x="437670" y="119661"/>
                </a:lnTo>
                <a:lnTo>
                  <a:pt x="429127" y="138493"/>
                </a:lnTo>
                <a:lnTo>
                  <a:pt x="408115" y="171735"/>
                </a:lnTo>
                <a:lnTo>
                  <a:pt x="382674" y="200543"/>
                </a:lnTo>
                <a:lnTo>
                  <a:pt x="355409" y="223809"/>
                </a:lnTo>
                <a:close/>
              </a:path>
            </a:pathLst>
          </a:custGeom>
          <a:solidFill>
            <a:srgbClr val="000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6017084" y="10973314"/>
            <a:ext cx="121920" cy="104139"/>
          </a:xfrm>
          <a:custGeom>
            <a:avLst/>
            <a:gdLst/>
            <a:ahLst/>
            <a:cxnLst/>
            <a:rect l="l" t="t" r="r" b="b"/>
            <a:pathLst>
              <a:path w="121919" h="104140">
                <a:moveTo>
                  <a:pt x="51980" y="0"/>
                </a:moveTo>
                <a:lnTo>
                  <a:pt x="36496" y="0"/>
                </a:lnTo>
                <a:lnTo>
                  <a:pt x="23225" y="4431"/>
                </a:lnTo>
                <a:lnTo>
                  <a:pt x="12165" y="12187"/>
                </a:lnTo>
                <a:lnTo>
                  <a:pt x="3317" y="22159"/>
                </a:lnTo>
                <a:lnTo>
                  <a:pt x="0" y="37670"/>
                </a:lnTo>
                <a:lnTo>
                  <a:pt x="1105" y="53182"/>
                </a:lnTo>
                <a:lnTo>
                  <a:pt x="37602" y="95284"/>
                </a:lnTo>
                <a:lnTo>
                  <a:pt x="69675" y="104148"/>
                </a:lnTo>
                <a:lnTo>
                  <a:pt x="85159" y="104148"/>
                </a:lnTo>
                <a:lnTo>
                  <a:pt x="98430" y="99716"/>
                </a:lnTo>
                <a:lnTo>
                  <a:pt x="109490" y="91961"/>
                </a:lnTo>
                <a:lnTo>
                  <a:pt x="117232" y="81989"/>
                </a:lnTo>
                <a:lnTo>
                  <a:pt x="121656" y="66477"/>
                </a:lnTo>
                <a:lnTo>
                  <a:pt x="119444" y="50966"/>
                </a:lnTo>
                <a:lnTo>
                  <a:pt x="82947" y="8863"/>
                </a:lnTo>
                <a:lnTo>
                  <a:pt x="51980" y="0"/>
                </a:lnTo>
                <a:close/>
              </a:path>
            </a:pathLst>
          </a:custGeom>
          <a:ln w="3175">
            <a:solidFill>
              <a:srgbClr val="0000E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5840123" y="10853654"/>
            <a:ext cx="462915" cy="273685"/>
          </a:xfrm>
          <a:custGeom>
            <a:avLst/>
            <a:gdLst/>
            <a:ahLst/>
            <a:cxnLst/>
            <a:rect l="l" t="t" r="r" b="b"/>
            <a:pathLst>
              <a:path w="462915" h="273684">
                <a:moveTo>
                  <a:pt x="1099" y="0"/>
                </a:moveTo>
                <a:lnTo>
                  <a:pt x="463399" y="0"/>
                </a:lnTo>
                <a:lnTo>
                  <a:pt x="462293" y="21051"/>
                </a:lnTo>
                <a:lnTo>
                  <a:pt x="454551" y="73125"/>
                </a:lnTo>
                <a:lnTo>
                  <a:pt x="430220" y="138495"/>
                </a:lnTo>
                <a:lnTo>
                  <a:pt x="409206" y="171734"/>
                </a:lnTo>
                <a:lnTo>
                  <a:pt x="383769" y="200541"/>
                </a:lnTo>
                <a:lnTo>
                  <a:pt x="353908" y="226024"/>
                </a:lnTo>
                <a:lnTo>
                  <a:pt x="319623" y="245967"/>
                </a:lnTo>
                <a:lnTo>
                  <a:pt x="283126" y="261479"/>
                </a:lnTo>
                <a:lnTo>
                  <a:pt x="243312" y="270343"/>
                </a:lnTo>
                <a:lnTo>
                  <a:pt x="202391" y="273667"/>
                </a:lnTo>
                <a:lnTo>
                  <a:pt x="162576" y="270343"/>
                </a:lnTo>
                <a:lnTo>
                  <a:pt x="123868" y="261479"/>
                </a:lnTo>
                <a:lnTo>
                  <a:pt x="88477" y="247075"/>
                </a:lnTo>
                <a:lnTo>
                  <a:pt x="55298" y="228240"/>
                </a:lnTo>
                <a:lnTo>
                  <a:pt x="1099" y="178471"/>
                </a:lnTo>
              </a:path>
            </a:pathLst>
          </a:custGeom>
          <a:ln w="3175">
            <a:solidFill>
              <a:srgbClr val="0000E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2" name="object 32"/>
          <p:cNvGraphicFramePr>
            <a:graphicFrameLocks noGrp="1"/>
          </p:cNvGraphicFramePr>
          <p:nvPr/>
        </p:nvGraphicFramePr>
        <p:xfrm>
          <a:off x="10426674" y="2959769"/>
          <a:ext cx="4255832" cy="17207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27962"/>
                <a:gridCol w="490648"/>
                <a:gridCol w="709305"/>
                <a:gridCol w="709306"/>
                <a:gridCol w="709305"/>
                <a:gridCol w="709306"/>
              </a:tblGrid>
              <a:tr h="304139"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307">
                      <a:solidFill>
                        <a:srgbClr val="2482C0"/>
                      </a:solidFill>
                      <a:prstDash val="solid"/>
                    </a:lnL>
                    <a:lnT w="9307">
                      <a:solidFill>
                        <a:srgbClr val="2482C0"/>
                      </a:solidFill>
                      <a:prstDash val="solid"/>
                    </a:lnT>
                    <a:lnB w="9307">
                      <a:solidFill>
                        <a:srgbClr val="2482C0"/>
                      </a:solidFill>
                      <a:prstDash val="solid"/>
                    </a:lnB>
                    <a:solidFill>
                      <a:srgbClr val="2482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9307">
                      <a:solidFill>
                        <a:srgbClr val="2482C0"/>
                      </a:solidFill>
                      <a:prstDash val="solid"/>
                    </a:lnT>
                    <a:lnB w="9307">
                      <a:solidFill>
                        <a:srgbClr val="2482C0"/>
                      </a:solidFill>
                      <a:prstDash val="solid"/>
                    </a:lnB>
                    <a:solidFill>
                      <a:srgbClr val="2482C0"/>
                    </a:solidFill>
                  </a:tcPr>
                </a:tc>
                <a:tc>
                  <a:txBody>
                    <a:bodyPr/>
                    <a:lstStyle/>
                    <a:p>
                      <a:pPr marL="196850">
                        <a:lnSpc>
                          <a:spcPct val="10000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ean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9307">
                      <a:solidFill>
                        <a:srgbClr val="2482C0"/>
                      </a:solidFill>
                      <a:prstDash val="solid"/>
                    </a:lnT>
                    <a:lnB w="9307">
                      <a:solidFill>
                        <a:srgbClr val="2482C0"/>
                      </a:solidFill>
                      <a:prstDash val="solid"/>
                    </a:lnB>
                    <a:solidFill>
                      <a:srgbClr val="2482C0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0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9307">
                      <a:solidFill>
                        <a:srgbClr val="2482C0"/>
                      </a:solidFill>
                      <a:prstDash val="solid"/>
                    </a:lnT>
                    <a:lnB w="9307">
                      <a:solidFill>
                        <a:srgbClr val="2482C0"/>
                      </a:solidFill>
                      <a:prstDash val="solid"/>
                    </a:lnB>
                    <a:solidFill>
                      <a:srgbClr val="2482C0"/>
                    </a:solidFill>
                  </a:tcPr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edian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9307">
                      <a:solidFill>
                        <a:srgbClr val="2482C0"/>
                      </a:solidFill>
                      <a:prstDash val="solid"/>
                    </a:lnT>
                    <a:lnB w="9307">
                      <a:solidFill>
                        <a:srgbClr val="2482C0"/>
                      </a:solidFill>
                      <a:prstDash val="solid"/>
                    </a:lnB>
                    <a:solidFill>
                      <a:srgbClr val="2482C0"/>
                    </a:solidFill>
                  </a:tcPr>
                </a:tc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Ran</a:t>
                      </a:r>
                      <a:r>
                        <a:rPr sz="10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9307">
                      <a:solidFill>
                        <a:srgbClr val="2482C0"/>
                      </a:solidFill>
                      <a:prstDash val="solid"/>
                    </a:lnR>
                    <a:lnT w="9307">
                      <a:solidFill>
                        <a:srgbClr val="2482C0"/>
                      </a:solidFill>
                      <a:prstDash val="solid"/>
                    </a:lnT>
                    <a:lnB w="9307">
                      <a:solidFill>
                        <a:srgbClr val="2482C0"/>
                      </a:solidFill>
                      <a:prstDash val="solid"/>
                    </a:lnB>
                    <a:solidFill>
                      <a:srgbClr val="2482C0"/>
                    </a:solidFill>
                  </a:tcPr>
                </a:tc>
              </a:tr>
              <a:tr h="705509">
                <a:tc>
                  <a:txBody>
                    <a:bodyPr/>
                    <a:lstStyle/>
                    <a:p>
                      <a:pPr marL="36830" marR="66040">
                        <a:lnSpc>
                          <a:spcPct val="119000"/>
                        </a:lnSpc>
                      </a:pPr>
                      <a:r>
                        <a:rPr sz="850" b="1" dirty="0">
                          <a:latin typeface="Calibri"/>
                          <a:cs typeface="Calibri"/>
                        </a:rPr>
                        <a:t>Exp</a:t>
                      </a:r>
                      <a:r>
                        <a:rPr sz="85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850" b="1" dirty="0">
                          <a:latin typeface="Calibri"/>
                          <a:cs typeface="Calibri"/>
                        </a:rPr>
                        <a:t>ri</a:t>
                      </a:r>
                      <a:r>
                        <a:rPr sz="85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850" b="1" dirty="0">
                          <a:latin typeface="Calibri"/>
                          <a:cs typeface="Calibri"/>
                        </a:rPr>
                        <a:t>nce</a:t>
                      </a:r>
                      <a:r>
                        <a:rPr sz="85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b="1" dirty="0">
                          <a:latin typeface="Calibri"/>
                          <a:cs typeface="Calibri"/>
                        </a:rPr>
                        <a:t>in Nu</a:t>
                      </a:r>
                      <a:r>
                        <a:rPr sz="850" b="1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850" b="1" dirty="0">
                          <a:latin typeface="Calibri"/>
                          <a:cs typeface="Calibri"/>
                        </a:rPr>
                        <a:t>sing</a:t>
                      </a:r>
                      <a:r>
                        <a:rPr sz="85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b="1" spc="-5" dirty="0">
                          <a:latin typeface="Calibri"/>
                          <a:cs typeface="Calibri"/>
                        </a:rPr>
                        <a:t>(m</a:t>
                      </a:r>
                      <a:r>
                        <a:rPr sz="850" b="1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850" b="1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850" b="1" dirty="0">
                          <a:latin typeface="Calibri"/>
                          <a:cs typeface="Calibri"/>
                        </a:rPr>
                        <a:t>ths)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307">
                      <a:solidFill>
                        <a:srgbClr val="2482C0"/>
                      </a:solidFill>
                      <a:prstDash val="solid"/>
                    </a:lnL>
                    <a:lnR w="9307">
                      <a:solidFill>
                        <a:srgbClr val="2482C0"/>
                      </a:solidFill>
                      <a:prstDash val="solid"/>
                    </a:lnR>
                    <a:lnT w="9307">
                      <a:solidFill>
                        <a:srgbClr val="2482C0"/>
                      </a:solidFill>
                      <a:prstDash val="solid"/>
                    </a:lnT>
                    <a:lnB w="9307">
                      <a:solidFill>
                        <a:srgbClr val="2482C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dirty="0">
                          <a:latin typeface="Calibri"/>
                          <a:cs typeface="Calibri"/>
                        </a:rPr>
                        <a:t>33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307">
                      <a:solidFill>
                        <a:srgbClr val="2482C0"/>
                      </a:solidFill>
                      <a:prstDash val="solid"/>
                    </a:lnL>
                    <a:lnR w="9307">
                      <a:solidFill>
                        <a:srgbClr val="2482C0"/>
                      </a:solidFill>
                      <a:prstDash val="solid"/>
                    </a:lnR>
                    <a:lnT w="9307">
                      <a:solidFill>
                        <a:srgbClr val="2482C0"/>
                      </a:solidFill>
                      <a:prstDash val="solid"/>
                    </a:lnT>
                    <a:lnB w="9307">
                      <a:solidFill>
                        <a:srgbClr val="2482C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21615">
                        <a:lnSpc>
                          <a:spcPct val="100000"/>
                        </a:lnSpc>
                      </a:pPr>
                      <a:r>
                        <a:rPr sz="850" dirty="0">
                          <a:latin typeface="Calibri"/>
                          <a:cs typeface="Calibri"/>
                        </a:rPr>
                        <a:t>108</a:t>
                      </a:r>
                      <a:r>
                        <a:rPr sz="85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850" dirty="0">
                          <a:latin typeface="Calibri"/>
                          <a:cs typeface="Calibri"/>
                        </a:rPr>
                        <a:t>4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307">
                      <a:solidFill>
                        <a:srgbClr val="2482C0"/>
                      </a:solidFill>
                      <a:prstDash val="solid"/>
                    </a:lnL>
                    <a:lnR w="9307">
                      <a:solidFill>
                        <a:srgbClr val="2482C0"/>
                      </a:solidFill>
                      <a:prstDash val="solid"/>
                    </a:lnR>
                    <a:lnT w="9307">
                      <a:solidFill>
                        <a:srgbClr val="2482C0"/>
                      </a:solidFill>
                      <a:prstDash val="solid"/>
                    </a:lnT>
                    <a:lnB w="9307">
                      <a:solidFill>
                        <a:srgbClr val="2482C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21615">
                        <a:lnSpc>
                          <a:spcPct val="100000"/>
                        </a:lnSpc>
                      </a:pPr>
                      <a:r>
                        <a:rPr sz="850" dirty="0">
                          <a:latin typeface="Calibri"/>
                          <a:cs typeface="Calibri"/>
                        </a:rPr>
                        <a:t>155</a:t>
                      </a:r>
                      <a:r>
                        <a:rPr sz="85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850" dirty="0">
                          <a:latin typeface="Calibri"/>
                          <a:cs typeface="Calibri"/>
                        </a:rPr>
                        <a:t>1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307">
                      <a:solidFill>
                        <a:srgbClr val="2482C0"/>
                      </a:solidFill>
                      <a:prstDash val="solid"/>
                    </a:lnL>
                    <a:lnR w="9307">
                      <a:solidFill>
                        <a:srgbClr val="2482C0"/>
                      </a:solidFill>
                      <a:prstDash val="solid"/>
                    </a:lnR>
                    <a:lnT w="9307">
                      <a:solidFill>
                        <a:srgbClr val="2482C0"/>
                      </a:solidFill>
                      <a:prstDash val="solid"/>
                    </a:lnT>
                    <a:lnB w="9307">
                      <a:solidFill>
                        <a:srgbClr val="2482C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dirty="0">
                          <a:latin typeface="Calibri"/>
                          <a:cs typeface="Calibri"/>
                        </a:rPr>
                        <a:t>30</a:t>
                      </a:r>
                      <a:r>
                        <a:rPr sz="85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850" dirty="0">
                          <a:latin typeface="Calibri"/>
                          <a:cs typeface="Calibri"/>
                        </a:rPr>
                        <a:t>0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307">
                      <a:solidFill>
                        <a:srgbClr val="2482C0"/>
                      </a:solidFill>
                      <a:prstDash val="solid"/>
                    </a:lnL>
                    <a:lnR w="9307">
                      <a:solidFill>
                        <a:srgbClr val="2482C0"/>
                      </a:solidFill>
                      <a:prstDash val="solid"/>
                    </a:lnR>
                    <a:lnT w="9307">
                      <a:solidFill>
                        <a:srgbClr val="2482C0"/>
                      </a:solidFill>
                      <a:prstDash val="solid"/>
                    </a:lnT>
                    <a:lnB w="9307">
                      <a:solidFill>
                        <a:srgbClr val="2482C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18440">
                        <a:lnSpc>
                          <a:spcPct val="100000"/>
                        </a:lnSpc>
                      </a:pPr>
                      <a:r>
                        <a:rPr sz="850" dirty="0">
                          <a:latin typeface="Calibri"/>
                          <a:cs typeface="Calibri"/>
                        </a:rPr>
                        <a:t>1-525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307">
                      <a:solidFill>
                        <a:srgbClr val="2482C0"/>
                      </a:solidFill>
                      <a:prstDash val="solid"/>
                    </a:lnL>
                    <a:lnR w="9307">
                      <a:solidFill>
                        <a:srgbClr val="2482C0"/>
                      </a:solidFill>
                      <a:prstDash val="solid"/>
                    </a:lnR>
                    <a:lnT w="9307">
                      <a:solidFill>
                        <a:srgbClr val="2482C0"/>
                      </a:solidFill>
                      <a:prstDash val="solid"/>
                    </a:lnT>
                    <a:lnB w="9307">
                      <a:solidFill>
                        <a:srgbClr val="2482C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711068">
                <a:tc>
                  <a:txBody>
                    <a:bodyPr/>
                    <a:lstStyle/>
                    <a:p>
                      <a:pPr marL="36830" marR="219075">
                        <a:lnSpc>
                          <a:spcPct val="119000"/>
                        </a:lnSpc>
                      </a:pPr>
                      <a:r>
                        <a:rPr sz="850" b="1" dirty="0">
                          <a:latin typeface="Calibri"/>
                          <a:cs typeface="Calibri"/>
                        </a:rPr>
                        <a:t>Exp</a:t>
                      </a:r>
                      <a:r>
                        <a:rPr sz="85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850" b="1" dirty="0">
                          <a:latin typeface="Calibri"/>
                          <a:cs typeface="Calibri"/>
                        </a:rPr>
                        <a:t>ri</a:t>
                      </a:r>
                      <a:r>
                        <a:rPr sz="85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850" b="1" dirty="0">
                          <a:latin typeface="Calibri"/>
                          <a:cs typeface="Calibri"/>
                        </a:rPr>
                        <a:t>nce</a:t>
                      </a:r>
                      <a:r>
                        <a:rPr sz="85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b="1" dirty="0">
                          <a:latin typeface="Calibri"/>
                          <a:cs typeface="Calibri"/>
                        </a:rPr>
                        <a:t>on </a:t>
                      </a:r>
                      <a:r>
                        <a:rPr sz="850" b="1" spc="-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850" b="1" dirty="0">
                          <a:latin typeface="Calibri"/>
                          <a:cs typeface="Calibri"/>
                        </a:rPr>
                        <a:t>nit</a:t>
                      </a:r>
                      <a:r>
                        <a:rPr sz="85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b="1" spc="-5" dirty="0">
                          <a:latin typeface="Calibri"/>
                          <a:cs typeface="Calibri"/>
                        </a:rPr>
                        <a:t>(m</a:t>
                      </a:r>
                      <a:r>
                        <a:rPr sz="850" b="1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850" b="1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850" b="1" dirty="0">
                          <a:latin typeface="Calibri"/>
                          <a:cs typeface="Calibri"/>
                        </a:rPr>
                        <a:t>ths)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307">
                      <a:solidFill>
                        <a:srgbClr val="2482C0"/>
                      </a:solidFill>
                      <a:prstDash val="solid"/>
                    </a:lnL>
                    <a:lnR w="9307">
                      <a:solidFill>
                        <a:srgbClr val="2482C0"/>
                      </a:solidFill>
                      <a:prstDash val="solid"/>
                    </a:lnR>
                    <a:lnT w="9307">
                      <a:solidFill>
                        <a:srgbClr val="2482C0"/>
                      </a:solidFill>
                      <a:prstDash val="solid"/>
                    </a:lnT>
                    <a:lnB w="9307">
                      <a:solidFill>
                        <a:srgbClr val="2482C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dirty="0">
                          <a:latin typeface="Calibri"/>
                          <a:cs typeface="Calibri"/>
                        </a:rPr>
                        <a:t>33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307">
                      <a:solidFill>
                        <a:srgbClr val="2482C0"/>
                      </a:solidFill>
                      <a:prstDash val="solid"/>
                    </a:lnL>
                    <a:lnR w="9307">
                      <a:solidFill>
                        <a:srgbClr val="2482C0"/>
                      </a:solidFill>
                      <a:prstDash val="solid"/>
                    </a:lnR>
                    <a:lnT w="9307">
                      <a:solidFill>
                        <a:srgbClr val="2482C0"/>
                      </a:solidFill>
                      <a:prstDash val="solid"/>
                    </a:lnT>
                    <a:lnB w="9307">
                      <a:solidFill>
                        <a:srgbClr val="2482C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21615">
                        <a:lnSpc>
                          <a:spcPct val="100000"/>
                        </a:lnSpc>
                      </a:pPr>
                      <a:r>
                        <a:rPr sz="850" dirty="0">
                          <a:latin typeface="Calibri"/>
                          <a:cs typeface="Calibri"/>
                        </a:rPr>
                        <a:t>28</a:t>
                      </a:r>
                      <a:r>
                        <a:rPr sz="85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850" dirty="0">
                          <a:latin typeface="Calibri"/>
                          <a:cs typeface="Calibri"/>
                        </a:rPr>
                        <a:t>79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307">
                      <a:solidFill>
                        <a:srgbClr val="2482C0"/>
                      </a:solidFill>
                      <a:prstDash val="solid"/>
                    </a:lnL>
                    <a:lnR w="9307">
                      <a:solidFill>
                        <a:srgbClr val="2482C0"/>
                      </a:solidFill>
                      <a:prstDash val="solid"/>
                    </a:lnR>
                    <a:lnT w="9307">
                      <a:solidFill>
                        <a:srgbClr val="2482C0"/>
                      </a:solidFill>
                      <a:prstDash val="solid"/>
                    </a:lnT>
                    <a:lnB w="9307">
                      <a:solidFill>
                        <a:srgbClr val="2482C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21615">
                        <a:lnSpc>
                          <a:spcPct val="100000"/>
                        </a:lnSpc>
                      </a:pPr>
                      <a:r>
                        <a:rPr sz="850" dirty="0">
                          <a:latin typeface="Calibri"/>
                          <a:cs typeface="Calibri"/>
                        </a:rPr>
                        <a:t>33</a:t>
                      </a:r>
                      <a:r>
                        <a:rPr sz="85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850" dirty="0">
                          <a:latin typeface="Calibri"/>
                          <a:cs typeface="Calibri"/>
                        </a:rPr>
                        <a:t>61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307">
                      <a:solidFill>
                        <a:srgbClr val="2482C0"/>
                      </a:solidFill>
                      <a:prstDash val="solid"/>
                    </a:lnL>
                    <a:lnR w="9307">
                      <a:solidFill>
                        <a:srgbClr val="2482C0"/>
                      </a:solidFill>
                      <a:prstDash val="solid"/>
                    </a:lnR>
                    <a:lnT w="9307">
                      <a:solidFill>
                        <a:srgbClr val="2482C0"/>
                      </a:solidFill>
                      <a:prstDash val="solid"/>
                    </a:lnT>
                    <a:lnB w="9307">
                      <a:solidFill>
                        <a:srgbClr val="2482C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dirty="0">
                          <a:latin typeface="Calibri"/>
                          <a:cs typeface="Calibri"/>
                        </a:rPr>
                        <a:t>22</a:t>
                      </a:r>
                      <a:r>
                        <a:rPr sz="85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850" dirty="0">
                          <a:latin typeface="Calibri"/>
                          <a:cs typeface="Calibri"/>
                        </a:rPr>
                        <a:t>0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307">
                      <a:solidFill>
                        <a:srgbClr val="2482C0"/>
                      </a:solidFill>
                      <a:prstDash val="solid"/>
                    </a:lnL>
                    <a:lnR w="9307">
                      <a:solidFill>
                        <a:srgbClr val="2482C0"/>
                      </a:solidFill>
                      <a:prstDash val="solid"/>
                    </a:lnR>
                    <a:lnT w="9307">
                      <a:solidFill>
                        <a:srgbClr val="2482C0"/>
                      </a:solidFill>
                      <a:prstDash val="solid"/>
                    </a:lnT>
                    <a:lnB w="9307">
                      <a:solidFill>
                        <a:srgbClr val="2482C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18440">
                        <a:lnSpc>
                          <a:spcPct val="100000"/>
                        </a:lnSpc>
                      </a:pPr>
                      <a:r>
                        <a:rPr sz="850" dirty="0">
                          <a:latin typeface="Calibri"/>
                          <a:cs typeface="Calibri"/>
                        </a:rPr>
                        <a:t>1-144</a:t>
                      </a:r>
                    </a:p>
                  </a:txBody>
                  <a:tcPr marL="0" marR="0" marT="0" marB="0">
                    <a:lnL w="9307">
                      <a:solidFill>
                        <a:srgbClr val="2482C0"/>
                      </a:solidFill>
                      <a:prstDash val="solid"/>
                    </a:lnL>
                    <a:lnR w="9307">
                      <a:solidFill>
                        <a:srgbClr val="2482C0"/>
                      </a:solidFill>
                      <a:prstDash val="solid"/>
                    </a:lnR>
                    <a:lnT w="9307">
                      <a:solidFill>
                        <a:srgbClr val="2482C0"/>
                      </a:solidFill>
                      <a:prstDash val="solid"/>
                    </a:lnT>
                    <a:lnB w="9307">
                      <a:solidFill>
                        <a:srgbClr val="2482C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55" name="Picture 5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0863" y="844839"/>
            <a:ext cx="681887" cy="938716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556" y="1087966"/>
            <a:ext cx="3023254" cy="6723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5"/>
  <p:tag name="TPFULLVERSION" val="5.3.1.3337"/>
  <p:tag name="PPTVERSION" val="15"/>
  <p:tag name="TPOS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891</Words>
  <Application>Microsoft Office PowerPoint</Application>
  <PresentationFormat>Custom</PresentationFormat>
  <Paragraphs>74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research poster</dc:title>
  <dc:subject>Free Poster Presentation Example</dc:subject>
  <dc:creator>Graphicsland/MakeSigns.com</dc:creator>
  <cp:keywords>scientific, research, template, custom, poster, presentation, symposium, printing, PowerPoint, create, design, example, sample, download</cp:keywords>
  <cp:lastModifiedBy>Paul J. Lecat</cp:lastModifiedBy>
  <cp:revision>5</cp:revision>
  <dcterms:created xsi:type="dcterms:W3CDTF">2015-05-27T13:55:06Z</dcterms:created>
  <dcterms:modified xsi:type="dcterms:W3CDTF">2015-12-16T18:58:14Z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2015-04-06T00:00:00Z</vt:filetime>
  </property>
  <property fmtid="{D5CDD505-2E9C-101B-9397-08002B2CF9AE}" pid="3" name="LastSaved">
    <vt:filetime>2015-05-27T00:00:00Z</vt:filetime>
  </property>
</Properties>
</file>